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gif" ContentType="image/gif"/>
  <Default Extension="png" ContentType="image/png"/>
  <Default Extension="rels" ContentType="application/vnd.openxmlformats-package.relationships+xml"/>
  <Override PartName="/customXml/itemProps17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3"/>
  </p:notesMasterIdLst>
  <p:sldIdLst>
    <p:sldId id="476" r:id="rId3"/>
    <p:sldId id="480" r:id="rId4"/>
    <p:sldId id="503" r:id="rId5"/>
    <p:sldId id="481" r:id="rId6"/>
    <p:sldId id="486" r:id="rId7"/>
    <p:sldId id="485" r:id="rId8"/>
    <p:sldId id="504" r:id="rId9"/>
    <p:sldId id="482" r:id="rId10"/>
    <p:sldId id="490" r:id="rId11"/>
    <p:sldId id="491" r:id="rId12"/>
    <p:sldId id="492" r:id="rId13"/>
    <p:sldId id="483" r:id="rId14"/>
    <p:sldId id="493" r:id="rId15"/>
    <p:sldId id="494" r:id="rId16"/>
    <p:sldId id="521" r:id="rId17"/>
    <p:sldId id="522" r:id="rId18"/>
    <p:sldId id="523" r:id="rId19"/>
    <p:sldId id="484" r:id="rId20"/>
    <p:sldId id="495" r:id="rId21"/>
    <p:sldId id="544" r:id="rId22"/>
    <p:sldId id="496" r:id="rId23"/>
    <p:sldId id="530" r:id="rId24"/>
    <p:sldId id="535" r:id="rId25"/>
    <p:sldId id="536" r:id="rId26"/>
    <p:sldId id="537" r:id="rId27"/>
    <p:sldId id="538" r:id="rId28"/>
    <p:sldId id="539" r:id="rId29"/>
    <p:sldId id="541" r:id="rId30"/>
    <p:sldId id="542" r:id="rId31"/>
    <p:sldId id="500" r:id="rId32"/>
  </p:sldIdLst>
  <p:sldSz cx="12192000" cy="6858000"/>
  <p:notesSz cx="6858000" cy="9144000"/>
  <p:embeddedFontLst>
    <p:embeddedFont>
      <p:font typeface="思源黑体 CN Light" panose="020B0300000000000000" pitchFamily="34" charset="-122"/>
      <p:regular r:id="rId40"/>
    </p:embeddedFont>
    <p:embeddedFont>
      <p:font typeface="Mongolian Baiti" panose="03000500000000000000" pitchFamily="66" charset="0"/>
      <p:regular r:id="rId41"/>
    </p:embeddedFont>
    <p:embeddedFont>
      <p:font typeface="等线" panose="02010600030101010101" charset="-122"/>
      <p:regular r:id="rId42"/>
    </p:embeddedFont>
    <p:embeddedFont>
      <p:font typeface="等线 Light" panose="02010600030101010101" charset="-122"/>
      <p:regular r:id="rId43"/>
    </p:embeddedFont>
  </p:embeddedFontLst>
  <p:custDataLst>
    <p:tags r:id="rId4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彭 玉凤" initials="彭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478A"/>
    <a:srgbClr val="0779B3"/>
    <a:srgbClr val="02A4BB"/>
    <a:srgbClr val="004EC0"/>
    <a:srgbClr val="004EBE"/>
    <a:srgbClr val="E3F8F6"/>
    <a:srgbClr val="1F7B72"/>
    <a:srgbClr val="FA0100"/>
    <a:srgbClr val="3F5D64"/>
    <a:srgbClr val="F5E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899" autoAdjust="0"/>
    <p:restoredTop sz="95244" autoAdjust="0"/>
  </p:normalViewPr>
  <p:slideViewPr>
    <p:cSldViewPr snapToGrid="0">
      <p:cViewPr varScale="1">
        <p:scale>
          <a:sx n="83" d="100"/>
          <a:sy n="83" d="100"/>
        </p:scale>
        <p:origin x="2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4" Type="http://schemas.openxmlformats.org/officeDocument/2006/relationships/tags" Target="tags/tag18.xml"/><Relationship Id="rId43" Type="http://schemas.openxmlformats.org/officeDocument/2006/relationships/font" Target="fonts/font4.fntdata"/><Relationship Id="rId42" Type="http://schemas.openxmlformats.org/officeDocument/2006/relationships/font" Target="fonts/font3.fntdata"/><Relationship Id="rId41" Type="http://schemas.openxmlformats.org/officeDocument/2006/relationships/font" Target="fonts/font2.fntdata"/><Relationship Id="rId40" Type="http://schemas.openxmlformats.org/officeDocument/2006/relationships/font" Target="fonts/font1.fntdata"/><Relationship Id="rId4" Type="http://schemas.openxmlformats.org/officeDocument/2006/relationships/slide" Target="slides/slide2.xml"/><Relationship Id="rId39" Type="http://schemas.openxmlformats.org/officeDocument/2006/relationships/customXml" Target="../customXml/item1.xml"/><Relationship Id="rId38" Type="http://schemas.openxmlformats.org/officeDocument/2006/relationships/customXmlProps" Target="../customXml/itemProps17.xml"/><Relationship Id="rId37" Type="http://schemas.openxmlformats.org/officeDocument/2006/relationships/commentAuthors" Target="commentAuthors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notesMaster" Target="notesMasters/notesMaster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GIF>
</file>

<file path=ppt/media/image2.jpeg>
</file>

<file path=ppt/media/image20.jpe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3.GIF>
</file>

<file path=ppt/media/image4.GIF>
</file>

<file path=ppt/media/image5.jpeg>
</file>

<file path=ppt/media/image6.GIF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4B8D6-D3B2-41EA-8A14-DDB9D85502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8B1140-33F8-4D7B-9700-972C31F3618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2.GIF"/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tags" Target="../tags/tag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tags" Target="../tags/tag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7.xml"/><Relationship Id="rId4" Type="http://schemas.openxmlformats.org/officeDocument/2006/relationships/image" Target="../media/image17.GIF"/><Relationship Id="rId3" Type="http://schemas.openxmlformats.org/officeDocument/2006/relationships/tags" Target="../tags/tag6.xml"/><Relationship Id="rId2" Type="http://schemas.openxmlformats.org/officeDocument/2006/relationships/image" Target="../media/image16.GIF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9.GIF"/><Relationship Id="rId4" Type="http://schemas.openxmlformats.org/officeDocument/2006/relationships/tags" Target="../tags/tag10.xml"/><Relationship Id="rId3" Type="http://schemas.openxmlformats.org/officeDocument/2006/relationships/image" Target="../media/image18.GIF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2.xml"/><Relationship Id="rId2" Type="http://schemas.openxmlformats.org/officeDocument/2006/relationships/image" Target="../media/image20.jpeg"/><Relationship Id="rId1" Type="http://schemas.openxmlformats.org/officeDocument/2006/relationships/tags" Target="../tags/tag11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tags" Target="../tags/tag15.xml"/><Relationship Id="rId3" Type="http://schemas.openxmlformats.org/officeDocument/2006/relationships/image" Target="../media/image21.png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1" Type="http://schemas.openxmlformats.org/officeDocument/2006/relationships/tags" Target="../tags/tag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.xml"/><Relationship Id="rId2" Type="http://schemas.openxmlformats.org/officeDocument/2006/relationships/image" Target="../media/image4.GIF"/><Relationship Id="rId1" Type="http://schemas.openxmlformats.org/officeDocument/2006/relationships/image" Target="../media/image3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GIF"/><Relationship Id="rId3" Type="http://schemas.openxmlformats.org/officeDocument/2006/relationships/image" Target="../media/image6.GIF"/><Relationship Id="rId2" Type="http://schemas.openxmlformats.org/officeDocument/2006/relationships/image" Target="../media/image5.jpeg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590843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 rot="16200000">
            <a:off x="9952232" y="2714333"/>
            <a:ext cx="162184" cy="43173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67690" y="2005330"/>
            <a:ext cx="101822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72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Simple Action Game</a:t>
            </a:r>
            <a:endParaRPr lang="en-US" altLang="zh-CN" sz="72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95325" y="563896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695325" y="661867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695325" y="759838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79575" y="3022456"/>
            <a:ext cx="81796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1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Design and implementation </a:t>
            </a:r>
            <a:endParaRPr lang="zh-CN" altLang="en-US" sz="1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6" name="矩形 15"/>
          <p:cNvSpPr/>
          <p:nvPr/>
        </p:nvSpPr>
        <p:spPr>
          <a:xfrm rot="16200000">
            <a:off x="10610040" y="3755362"/>
            <a:ext cx="162186" cy="3001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0368902" y="479159"/>
            <a:ext cx="13982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endParaRPr lang="zh-CN" altLang="en-US" sz="16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695325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: 圆角 20"/>
          <p:cNvSpPr/>
          <p:nvPr/>
        </p:nvSpPr>
        <p:spPr>
          <a:xfrm>
            <a:off x="3935332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098280" y="0"/>
            <a:ext cx="309372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9097645" y="2722880"/>
            <a:ext cx="30949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en-US" altLang="zh-CN" sz="28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  <a:sym typeface="+mn-ea"/>
              </a:rPr>
              <a:t>Implementation </a:t>
            </a:r>
            <a:endParaRPr lang="en-US" altLang="zh-CN" sz="28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  <a:sym typeface="+mn-ea"/>
            </a:endParaRPr>
          </a:p>
        </p:txBody>
      </p:sp>
      <p:pic>
        <p:nvPicPr>
          <p:cNvPr id="6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440" y="0"/>
            <a:ext cx="727773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email"/>
          <a:srcRect/>
          <a:stretch>
            <a:fillRect/>
          </a:stretch>
        </p:blipFill>
        <p:spPr>
          <a:xfrm>
            <a:off x="5818188" y="1089025"/>
            <a:ext cx="5715000" cy="518808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531047" y="3221403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6794342" y="3166888"/>
            <a:ext cx="33432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Advantage</a:t>
            </a:r>
            <a:endParaRPr lang="en-US" altLang="zh-CN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1825" y="2479040"/>
            <a:ext cx="40640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/>
              <a:t>Detect according to path</a:t>
            </a: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/>
              <a:t>Custom detection size</a:t>
            </a: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/>
              <a:t>Calculate the direction of attack</a:t>
            </a:r>
            <a:endParaRPr lang="en-US" altLang="zh-CN"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3643" y="1623836"/>
            <a:ext cx="395423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03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Block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265176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3" name="文本框 2"/>
          <p:cNvSpPr txBox="1"/>
          <p:nvPr/>
        </p:nvSpPr>
        <p:spPr>
          <a:xfrm>
            <a:off x="-1073396" y="2890391"/>
            <a:ext cx="510710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Block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20" name="图片 19" descr="动画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861945" y="3366770"/>
            <a:ext cx="4347210" cy="289877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3014345" y="1185545"/>
            <a:ext cx="40640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Judge perfect block</a:t>
            </a:r>
            <a:endParaRPr lang="en-US" altLang="zh-CN" sz="20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Successive block</a:t>
            </a:r>
            <a:endParaRPr lang="en-US" altLang="zh-CN" sz="20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Animation of attack direction</a:t>
            </a:r>
            <a:endParaRPr lang="en-US" altLang="zh-CN" sz="20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/>
              <a:t>Attack impact</a:t>
            </a:r>
            <a:r>
              <a:rPr lang="en-US" altLang="zh-CN" sz="2000" b="1"/>
              <a:t>ion</a:t>
            </a:r>
            <a:endParaRPr lang="en-US" altLang="zh-CN" sz="2000" b="1"/>
          </a:p>
        </p:txBody>
      </p:sp>
      <p:pic>
        <p:nvPicPr>
          <p:cNvPr id="4" name="图片 3" descr="动画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320" y="3366770"/>
            <a:ext cx="4347210" cy="2898775"/>
          </a:xfrm>
          <a:prstGeom prst="rect">
            <a:avLst/>
          </a:prstGeom>
        </p:spPr>
      </p:pic>
      <p:pic>
        <p:nvPicPr>
          <p:cNvPr id="5" name="图片 4" descr="动画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320" y="354965"/>
            <a:ext cx="4347210" cy="28981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551940" y="1386840"/>
            <a:ext cx="829056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Data</a:t>
            </a:r>
            <a:endParaRPr lang="en-US" altLang="zh-CN"/>
          </a:p>
          <a:p>
            <a:pPr indent="0">
              <a:buNone/>
            </a:pPr>
            <a:r>
              <a:rPr lang="en-US" altLang="zh-CN"/>
              <a:t>     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CharacterAction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: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PerfectBlock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Block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Blocking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Parry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Broken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DefenseDirection: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防御用手的方向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IsBlock: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防御的按键状态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Interface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BPI_ParryEnd: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格挡或者弹开动画结束后用于重置防御状态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BPI_ChangeDefenseDirection: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改变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防御用手的方向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BPI_BeatBack: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处理击退的逻辑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  <a:p>
            <a:pPr indent="0">
              <a:buNone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              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87825" y="7467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/>
              <a:t>Data and </a:t>
            </a:r>
            <a:r>
              <a:rPr lang="en-US" altLang="zh-CN" sz="2400" b="1"/>
              <a:t>I</a:t>
            </a:r>
            <a:r>
              <a:rPr lang="zh-CN" altLang="en-US" sz="2400" b="1"/>
              <a:t>nterface</a:t>
            </a:r>
            <a:endParaRPr lang="zh-CN" altLang="en-US" sz="24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03725" y="3784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/>
              <a:t>Block Input </a:t>
            </a:r>
            <a:r>
              <a:rPr sz="2400" b="1"/>
              <a:t>Flow</a:t>
            </a:r>
            <a:r>
              <a:rPr lang="en-US" sz="2400" b="1"/>
              <a:t> C</a:t>
            </a:r>
            <a:r>
              <a:rPr sz="2400" b="1"/>
              <a:t>hart</a:t>
            </a:r>
            <a:endParaRPr sz="2400" b="1"/>
          </a:p>
        </p:txBody>
      </p:sp>
      <p:pic>
        <p:nvPicPr>
          <p:cNvPr id="4" name="ECB019B1-382A-4266-B25C-5B523AA43C14-2" descr="C:/Users/Administrator/AppData/Local/Temp/wpp.ZtOokn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8" y="775335"/>
            <a:ext cx="12191365" cy="5332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03725" y="3784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/>
              <a:t>Block Input </a:t>
            </a:r>
            <a:r>
              <a:rPr sz="2400" b="1"/>
              <a:t>Flow</a:t>
            </a:r>
            <a:r>
              <a:rPr lang="en-US" sz="2400" b="1"/>
              <a:t> C</a:t>
            </a:r>
            <a:r>
              <a:rPr sz="2400" b="1"/>
              <a:t>hart</a:t>
            </a:r>
            <a:endParaRPr sz="2400" b="1"/>
          </a:p>
        </p:txBody>
      </p:sp>
      <p:pic>
        <p:nvPicPr>
          <p:cNvPr id="6" name="ECB019B1-382A-4266-B25C-5B523AA43C14-3" descr="C:/Users/Administrator/AppData/Local/Temp/wpp.mjyQEL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0815" y="1085850"/>
            <a:ext cx="9791065" cy="4521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064000" y="3784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/>
              <a:t>Block Judge </a:t>
            </a:r>
            <a:r>
              <a:rPr sz="2400" b="1"/>
              <a:t>Flow</a:t>
            </a:r>
            <a:r>
              <a:rPr lang="en-US" sz="2400" b="1"/>
              <a:t> C</a:t>
            </a:r>
            <a:r>
              <a:rPr sz="2400" b="1"/>
              <a:t>hart</a:t>
            </a:r>
            <a:endParaRPr sz="2400" b="1"/>
          </a:p>
        </p:txBody>
      </p:sp>
      <p:pic>
        <p:nvPicPr>
          <p:cNvPr id="2" name="ECB019B1-382A-4266-B25C-5B523AA43C14-4" descr="C:/Users/Administrator/AppData/Local/Temp/wpp.tvkiQtwpp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-133350" y="1279208"/>
            <a:ext cx="12325350" cy="53879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3643" y="1623836"/>
            <a:ext cx="395423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04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Combo Logic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  <a:sym typeface="+mn-e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 rot="5400000">
            <a:off x="-3263265" y="3263265"/>
            <a:ext cx="6859270" cy="33210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580390" y="1125855"/>
            <a:ext cx="5330190" cy="1795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Custom Define Combo Sequence By DataTabel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Map Direction To ComboInput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Simple Implement Input Cache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Counter Attack 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8" name="图片 7" descr="Commbo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60145" y="3435985"/>
            <a:ext cx="4702810" cy="3135630"/>
          </a:xfrm>
          <a:prstGeom prst="rect">
            <a:avLst/>
          </a:prstGeom>
        </p:spPr>
      </p:pic>
      <p:pic>
        <p:nvPicPr>
          <p:cNvPr id="11" name="图片 10" descr="Commbo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157595" y="3449955"/>
            <a:ext cx="4681855" cy="3121660"/>
          </a:xfrm>
          <a:prstGeom prst="rect">
            <a:avLst/>
          </a:prstGeom>
        </p:spPr>
      </p:pic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 rot="5400000">
            <a:off x="8595995" y="3263265"/>
            <a:ext cx="6859270" cy="33210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6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4384431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94759" y="0"/>
            <a:ext cx="589672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297309" y="491514"/>
            <a:ext cx="81796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8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CONTENTS</a:t>
            </a:r>
            <a:endParaRPr lang="zh-CN" altLang="en-US" sz="8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94832" y="2612944"/>
            <a:ext cx="51457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 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09456" y="2171156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01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409456" y="2668844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409456" y="3153985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02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09456" y="3651673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9456" y="4206254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03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409456" y="4703942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5409456" y="5201630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04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409456" y="5699318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594832" y="2282274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594832" y="4295485"/>
            <a:ext cx="24558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Block Logic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585307" y="3260871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</a:rPr>
              <a:t>Attack Check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585307" y="5330726"/>
            <a:ext cx="31687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Combo Logic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 rot="5400000">
            <a:off x="-3263265" y="3263265"/>
            <a:ext cx="6859270" cy="33210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580390" y="1125855"/>
            <a:ext cx="5330190" cy="1795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Counter Attack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Simple Implement Charge Attack</a:t>
            </a:r>
            <a:r>
              <a:rPr lang="en-US" altLang="zh-CN"/>
              <a:t> 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 rot="5400000">
            <a:off x="8595995" y="3263265"/>
            <a:ext cx="6859270" cy="33210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6600"/>
          </a:p>
        </p:txBody>
      </p:sp>
      <p:pic>
        <p:nvPicPr>
          <p:cNvPr id="14" name="图片 13" descr="Commbo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00455" y="3449955"/>
            <a:ext cx="4685665" cy="3124200"/>
          </a:xfrm>
          <a:prstGeom prst="rect">
            <a:avLst/>
          </a:prstGeom>
        </p:spPr>
      </p:pic>
      <p:pic>
        <p:nvPicPr>
          <p:cNvPr id="6" name="图片 5" descr="PlayerRunStance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093460" y="3449955"/>
            <a:ext cx="4615815" cy="307721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email"/>
          <a:srcRect r="-188"/>
          <a:stretch>
            <a:fillRect/>
          </a:stretch>
        </p:blipFill>
        <p:spPr>
          <a:xfrm>
            <a:off x="0" y="4416541"/>
            <a:ext cx="4553545" cy="244145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36739" y="4416491"/>
            <a:ext cx="321718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000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Combo Logic</a:t>
            </a:r>
            <a:endParaRPr lang="en-US" altLang="zh-CN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675941" y="0"/>
            <a:ext cx="516059" cy="10890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3794760" y="38290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/>
              <a:t>Data and </a:t>
            </a:r>
            <a:r>
              <a:rPr lang="en-US" altLang="zh-CN" sz="2400" b="1"/>
              <a:t>I</a:t>
            </a:r>
            <a:r>
              <a:rPr lang="zh-CN" altLang="en-US" sz="2400" b="1"/>
              <a:t>nterface</a:t>
            </a:r>
            <a:endParaRPr lang="zh-CN" altLang="en-US" sz="2400" b="1"/>
          </a:p>
        </p:txBody>
      </p:sp>
      <p:sp>
        <p:nvSpPr>
          <p:cNvPr id="4" name="文本框 3"/>
          <p:cNvSpPr txBox="1"/>
          <p:nvPr/>
        </p:nvSpPr>
        <p:spPr>
          <a:xfrm>
            <a:off x="434340" y="955040"/>
            <a:ext cx="5718810" cy="21710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Data:</a:t>
            </a:r>
            <a:endParaRPr lang="en-US" altLang="zh-CN"/>
          </a:p>
          <a:p>
            <a:r>
              <a:rPr lang="en-US" altLang="zh-CN"/>
              <a:t>  IsInCombo:</a:t>
            </a:r>
            <a:r>
              <a:rPr lang="zh-CN" altLang="en-US"/>
              <a:t>是否处于</a:t>
            </a:r>
            <a:r>
              <a:rPr lang="en-US" altLang="zh-CN"/>
              <a:t>Combo</a:t>
            </a:r>
            <a:r>
              <a:rPr lang="zh-CN" altLang="en-US"/>
              <a:t>中</a:t>
            </a:r>
            <a:endParaRPr lang="en-US" altLang="zh-CN"/>
          </a:p>
          <a:p>
            <a:r>
              <a:rPr lang="en-US" altLang="zh-CN"/>
              <a:t>  CanGoToNextCombo:</a:t>
            </a:r>
            <a:r>
              <a:rPr lang="zh-CN" altLang="en-US"/>
              <a:t>是否可以进入下一段</a:t>
            </a:r>
            <a:r>
              <a:rPr lang="en-US" altLang="zh-CN"/>
              <a:t>Combo</a:t>
            </a:r>
            <a:endParaRPr lang="en-US" altLang="zh-CN"/>
          </a:p>
          <a:p>
            <a:r>
              <a:rPr lang="en-US" altLang="zh-CN"/>
              <a:t>  CacheComInput:</a:t>
            </a:r>
            <a:r>
              <a:rPr lang="zh-CN" altLang="en-US"/>
              <a:t>缓存的输入</a:t>
            </a:r>
            <a:r>
              <a:rPr lang="en-US" altLang="zh-CN"/>
              <a:t>Input</a:t>
            </a:r>
            <a:endParaRPr lang="en-US" altLang="zh-CN"/>
          </a:p>
          <a:p>
            <a:r>
              <a:rPr lang="en-US" altLang="zh-CN"/>
              <a:t>  IsCacheComboInput:</a:t>
            </a:r>
            <a:r>
              <a:rPr lang="zh-CN" altLang="en-US"/>
              <a:t>是否缓存</a:t>
            </a:r>
            <a:r>
              <a:rPr lang="en-US" altLang="zh-CN"/>
              <a:t>Input</a:t>
            </a:r>
            <a:r>
              <a:rPr lang="zh-CN" altLang="en-US"/>
              <a:t>数据</a:t>
            </a:r>
            <a:endParaRPr lang="zh-CN" altLang="en-US"/>
          </a:p>
          <a:p>
            <a:r>
              <a:rPr lang="en-US" altLang="zh-CN">
                <a:sym typeface="+mn-ea"/>
              </a:rPr>
              <a:t>  CanAdjustAttackDirection:</a:t>
            </a:r>
            <a:r>
              <a:rPr lang="zh-CN" altLang="en-US">
                <a:sym typeface="+mn-ea"/>
              </a:rPr>
              <a:t>是否允许在攻击中调整方向</a:t>
            </a:r>
            <a:endParaRPr lang="en-US" altLang="zh-CN"/>
          </a:p>
          <a:p>
            <a:r>
              <a:rPr lang="en-US" altLang="zh-CN"/>
              <a:t>  CurrentCoboData:</a:t>
            </a:r>
            <a:r>
              <a:rPr lang="zh-CN" altLang="en-US"/>
              <a:t>当前</a:t>
            </a:r>
            <a:r>
              <a:rPr lang="en-US" altLang="zh-CN"/>
              <a:t>Combo</a:t>
            </a:r>
            <a:r>
              <a:rPr lang="zh-CN" altLang="en-US"/>
              <a:t>的数据</a:t>
            </a:r>
            <a:endParaRPr lang="zh-CN" altLang="en-US"/>
          </a:p>
          <a:p>
            <a:endParaRPr lang="zh-CN" altLang="en-US"/>
          </a:p>
          <a:p>
            <a:endParaRPr lang="en-US" altLang="zh-CN"/>
          </a:p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13" name="文本框 12"/>
          <p:cNvSpPr txBox="1"/>
          <p:nvPr/>
        </p:nvSpPr>
        <p:spPr>
          <a:xfrm>
            <a:off x="6746875" y="955040"/>
            <a:ext cx="406400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InterFace:</a:t>
            </a:r>
            <a:endParaRPr lang="en-US" altLang="zh-CN"/>
          </a:p>
          <a:p>
            <a:r>
              <a:rPr lang="en-US" altLang="zh-CN"/>
              <a:t>  BPI_ComboStart</a:t>
            </a:r>
            <a:endParaRPr lang="en-US" altLang="zh-CN"/>
          </a:p>
          <a:p>
            <a:r>
              <a:rPr lang="en-US" altLang="zh-CN"/>
              <a:t>  BPI_ComboEnableAttackCheck</a:t>
            </a:r>
            <a:endParaRPr lang="en-US" altLang="zh-CN"/>
          </a:p>
          <a:p>
            <a:r>
              <a:rPr lang="en-US" altLang="zh-CN"/>
              <a:t>  BPI_ComboResetAttackCheck</a:t>
            </a:r>
            <a:endParaRPr lang="en-US" altLang="zh-CN"/>
          </a:p>
          <a:p>
            <a:r>
              <a:rPr lang="en-US" altLang="zh-CN"/>
              <a:t>  BPI_ComboDisableAttackCheck</a:t>
            </a:r>
            <a:endParaRPr lang="en-US" altLang="zh-CN"/>
          </a:p>
          <a:p>
            <a:r>
              <a:rPr lang="en-US" altLang="zh-CN"/>
              <a:t>  BPI_ComboCacheInput</a:t>
            </a:r>
            <a:endParaRPr lang="en-US" altLang="zh-CN"/>
          </a:p>
          <a:p>
            <a:r>
              <a:rPr lang="en-US" altLang="zh-CN"/>
              <a:t>  BPI_ComboEnableNextCombo</a:t>
            </a:r>
            <a:endParaRPr lang="en-US" altLang="zh-CN"/>
          </a:p>
          <a:p>
            <a:r>
              <a:rPr lang="en-US" altLang="zh-CN"/>
              <a:t>  BPI_ComboDisableNextCombo</a:t>
            </a:r>
            <a:endParaRPr lang="en-US" altLang="zh-CN"/>
          </a:p>
          <a:p>
            <a:r>
              <a:rPr lang="en-US" altLang="zh-CN"/>
              <a:t>  BPI_ComboEnd</a:t>
            </a:r>
            <a:endParaRPr lang="en-US" altLang="zh-CN"/>
          </a:p>
          <a:p>
            <a:r>
              <a:rPr lang="en-US" altLang="zh-CN"/>
              <a:t>  </a:t>
            </a:r>
            <a:endParaRPr lang="en-US" altLang="zh-CN"/>
          </a:p>
          <a:p>
            <a:r>
              <a:rPr lang="en-US" altLang="zh-CN"/>
              <a:t>  BPI_GetComboData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  BPI_ChangeActionStage</a:t>
            </a:r>
            <a:endParaRPr lang="en-US" altLang="zh-CN"/>
          </a:p>
          <a:p>
            <a:r>
              <a:rPr lang="en-US" altLang="zh-CN"/>
              <a:t>  </a:t>
            </a:r>
            <a:endParaRPr lang="en-US" altLang="zh-C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794760" y="20129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 b="1"/>
              <a:t>Montage Anim Notify</a:t>
            </a:r>
            <a:endParaRPr lang="en-US" altLang="zh-CN" sz="2400" b="1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31825"/>
            <a:ext cx="12191365" cy="29521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30275" y="4020820"/>
            <a:ext cx="10177145" cy="276098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794760" y="36182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ComboData In DataTable</a:t>
            </a:r>
            <a:endParaRPr lang="en-US" altLang="zh-CN"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323080" y="19621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/>
              <a:t>Combo Input </a:t>
            </a:r>
            <a:r>
              <a:rPr sz="2400" b="1"/>
              <a:t>Flow</a:t>
            </a:r>
            <a:r>
              <a:rPr lang="en-US" sz="2400" b="1"/>
              <a:t> C</a:t>
            </a:r>
            <a:r>
              <a:rPr sz="2400" b="1"/>
              <a:t>hart</a:t>
            </a:r>
            <a:endParaRPr sz="2400" b="1"/>
          </a:p>
        </p:txBody>
      </p:sp>
      <p:pic>
        <p:nvPicPr>
          <p:cNvPr id="3" name="ECB019B1-382A-4266-B25C-5B523AA43C14-5" descr="C:/Users/Administrator/AppData/Local/Temp/wpp.vAsTpw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9020" y="446723"/>
            <a:ext cx="10010140" cy="64109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3643" y="1623836"/>
            <a:ext cx="3954236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05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Execution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098280" y="0"/>
            <a:ext cx="309372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9097645" y="2722880"/>
            <a:ext cx="30949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Execution</a:t>
            </a:r>
            <a:endParaRPr lang="zh-CN" altLang="en-US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  <a:sym typeface="+mn-ea"/>
            </a:endParaRPr>
          </a:p>
        </p:txBody>
      </p:sp>
      <p:pic>
        <p:nvPicPr>
          <p:cNvPr id="3" name="图片 2" descr="Commbo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3090" y="2794635"/>
            <a:ext cx="5143500" cy="3429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03250" y="629285"/>
            <a:ext cx="40640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Use level sequence implement execution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Tod:Smooth transition to the animation playback position</a:t>
            </a:r>
            <a:endParaRPr lang="en-US" altLang="zh-CN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699760" y="-647700"/>
            <a:ext cx="5760720" cy="5760720"/>
          </a:xfrm>
          <a:prstGeom prst="ellipse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588645" y="640715"/>
            <a:ext cx="68789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l"/>
            <a:r>
              <a:rPr lang="zh-CN" altLang="en-US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Execution</a:t>
            </a:r>
            <a:endParaRPr lang="zh-CN" altLang="en-US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7269480" y="-1043940"/>
            <a:ext cx="5760720" cy="5760720"/>
          </a:xfrm>
          <a:custGeom>
            <a:avLst/>
            <a:gdLst>
              <a:gd name="connsiteX0" fmla="*/ 1767840 w 3535680"/>
              <a:gd name="connsiteY0" fmla="*/ 0 h 3535680"/>
              <a:gd name="connsiteX1" fmla="*/ 3535680 w 3535680"/>
              <a:gd name="connsiteY1" fmla="*/ 1767840 h 3535680"/>
              <a:gd name="connsiteX2" fmla="*/ 1767840 w 3535680"/>
              <a:gd name="connsiteY2" fmla="*/ 3535680 h 3535680"/>
              <a:gd name="connsiteX3" fmla="*/ 0 w 3535680"/>
              <a:gd name="connsiteY3" fmla="*/ 1767840 h 3535680"/>
              <a:gd name="connsiteX4" fmla="*/ 1767840 w 3535680"/>
              <a:gd name="connsiteY4" fmla="*/ 0 h 3535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5680" h="3535680">
                <a:moveTo>
                  <a:pt x="1767840" y="0"/>
                </a:moveTo>
                <a:cubicBezTo>
                  <a:pt x="2744191" y="0"/>
                  <a:pt x="3535680" y="791489"/>
                  <a:pt x="3535680" y="1767840"/>
                </a:cubicBezTo>
                <a:cubicBezTo>
                  <a:pt x="3535680" y="2744191"/>
                  <a:pt x="2744191" y="3535680"/>
                  <a:pt x="1767840" y="3535680"/>
                </a:cubicBezTo>
                <a:cubicBezTo>
                  <a:pt x="791489" y="3535680"/>
                  <a:pt x="0" y="2744191"/>
                  <a:pt x="0" y="1767840"/>
                </a:cubicBezTo>
                <a:cubicBezTo>
                  <a:pt x="0" y="791489"/>
                  <a:pt x="791489" y="0"/>
                  <a:pt x="1767840" y="0"/>
                </a:cubicBezTo>
                <a:close/>
              </a:path>
            </a:pathLst>
          </a:custGeom>
        </p:spPr>
      </p:pic>
      <p:sp>
        <p:nvSpPr>
          <p:cNvPr id="7" name="椭圆 6"/>
          <p:cNvSpPr/>
          <p:nvPr/>
        </p:nvSpPr>
        <p:spPr>
          <a:xfrm>
            <a:off x="10683240" y="5379720"/>
            <a:ext cx="640080" cy="640080"/>
          </a:xfrm>
          <a:prstGeom prst="ellipse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21336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4" name="文本框 3"/>
          <p:cNvSpPr txBox="1"/>
          <p:nvPr/>
        </p:nvSpPr>
        <p:spPr>
          <a:xfrm>
            <a:off x="986155" y="1729105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Interface:</a:t>
            </a:r>
            <a:endParaRPr lang="en-US" altLang="zh-CN"/>
          </a:p>
          <a:p>
            <a:r>
              <a:rPr lang="en-US" altLang="zh-CN"/>
              <a:t>   BPI_GetCanExecution</a:t>
            </a:r>
            <a:br>
              <a:rPr lang="en-US" altLang="zh-CN"/>
            </a:br>
            <a:r>
              <a:rPr lang="en-US" altLang="zh-CN"/>
              <a:t>   BPI_PreExecutioned</a:t>
            </a:r>
            <a:endParaRPr lang="en-US" altLang="zh-CN"/>
          </a:p>
          <a:p>
            <a:r>
              <a:rPr lang="en-US" altLang="zh-CN"/>
              <a:t>   BPI_PreExecution</a:t>
            </a:r>
            <a:endParaRPr lang="en-US" altLang="zh-CN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323080" y="19621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/>
              <a:t>Execution </a:t>
            </a:r>
            <a:r>
              <a:rPr sz="2400" b="1"/>
              <a:t>Flow</a:t>
            </a:r>
            <a:r>
              <a:rPr lang="en-US" sz="2400" b="1"/>
              <a:t> C</a:t>
            </a:r>
            <a:r>
              <a:rPr sz="2400" b="1"/>
              <a:t>hart</a:t>
            </a:r>
            <a:endParaRPr sz="2400" b="1"/>
          </a:p>
        </p:txBody>
      </p:sp>
      <p:pic>
        <p:nvPicPr>
          <p:cNvPr id="2" name="ECB019B1-382A-4266-B25C-5B523AA43C14-6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19250" y="304800"/>
            <a:ext cx="8953500" cy="624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23142" y="4154565"/>
            <a:ext cx="51457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4800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BOSS AI</a:t>
            </a:r>
            <a:endParaRPr lang="en-US" altLang="zh-CN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63643" y="1623836"/>
            <a:ext cx="3954236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06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098280" y="0"/>
            <a:ext cx="309372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9097645" y="2722880"/>
            <a:ext cx="30949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en-US" altLang="zh-CN" sz="28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  <a:sym typeface="+mn-ea"/>
              </a:rPr>
              <a:t>BOSS AI</a:t>
            </a:r>
            <a:endParaRPr lang="en-US" altLang="zh-CN" sz="28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34415" y="6073775"/>
            <a:ext cx="6392545" cy="386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R</a:t>
            </a:r>
            <a:r>
              <a:rPr lang="zh-CN" altLang="en-US"/>
              <a:t>eferences</a:t>
            </a:r>
            <a:r>
              <a:rPr lang="en-US" altLang="zh-CN"/>
              <a:t>: https://www.bilibili.com/video/BV1264y197jc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478155" y="763270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Basic AI </a:t>
            </a:r>
            <a:r>
              <a:rPr lang="en-US" altLang="zh-CN"/>
              <a:t>M</a:t>
            </a:r>
            <a:r>
              <a:rPr lang="zh-CN" altLang="en-US"/>
              <a:t>ode</a:t>
            </a:r>
            <a:r>
              <a:rPr lang="en-US" altLang="zh-CN"/>
              <a:t>:</a:t>
            </a:r>
            <a:endParaRPr lang="en-US" altLang="zh-CN"/>
          </a:p>
          <a:p>
            <a:r>
              <a:rPr lang="en-US" altLang="zh-CN"/>
              <a:t>   ProativePlan</a:t>
            </a:r>
            <a:endParaRPr lang="en-US" altLang="zh-CN"/>
          </a:p>
          <a:p>
            <a:r>
              <a:rPr lang="en-US" altLang="zh-CN"/>
              <a:t>   InsertionPlan</a:t>
            </a:r>
            <a:endParaRPr lang="en-US" altLang="zh-CN"/>
          </a:p>
          <a:p>
            <a:r>
              <a:rPr lang="en-US" altLang="zh-CN"/>
              <a:t>   CrossPlan</a:t>
            </a:r>
            <a:endParaRPr lang="en-US" altLang="zh-CN"/>
          </a:p>
        </p:txBody>
      </p:sp>
      <p:pic>
        <p:nvPicPr>
          <p:cNvPr id="5" name="ECB019B1-382A-4266-B25C-5B523AA43C14-7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670" y="2317115"/>
            <a:ext cx="8761730" cy="33375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4384431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94759" y="0"/>
            <a:ext cx="589672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297309" y="491514"/>
            <a:ext cx="81796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8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CONTENTS</a:t>
            </a:r>
            <a:endParaRPr lang="zh-CN" altLang="en-US" sz="8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94832" y="2612944"/>
            <a:ext cx="51457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09456" y="2171156"/>
            <a:ext cx="87851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05</a:t>
            </a:r>
            <a:endParaRPr lang="en-US" altLang="zh-CN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409456" y="2668844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409456" y="3153985"/>
            <a:ext cx="87851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06</a:t>
            </a:r>
            <a:endParaRPr lang="en-US" altLang="zh-CN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09456" y="3651673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5409565" y="5201920"/>
            <a:ext cx="878205" cy="769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594832" y="2282274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Execution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585307" y="3260871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Boss AI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590843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 rot="16200000">
            <a:off x="9952232" y="2714333"/>
            <a:ext cx="162184" cy="43173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695325" y="563896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695325" y="661867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695325" y="759838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79575" y="3022456"/>
            <a:ext cx="81796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1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endParaRPr lang="zh-CN" altLang="en-US" sz="1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695325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: 圆角 14"/>
          <p:cNvSpPr/>
          <p:nvPr/>
        </p:nvSpPr>
        <p:spPr>
          <a:xfrm>
            <a:off x="3935332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 rot="16200000">
            <a:off x="10610040" y="3755362"/>
            <a:ext cx="162186" cy="3001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79575" y="2006793"/>
            <a:ext cx="8179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72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THANK YOU</a:t>
            </a:r>
            <a:r>
              <a:rPr lang="zh-CN" altLang="en-US" sz="72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！</a:t>
            </a:r>
            <a:endParaRPr lang="zh-CN" altLang="en-US" sz="72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 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63643" y="1623836"/>
            <a:ext cx="3954236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01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6446520" cy="401097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672840"/>
            <a:ext cx="6446520" cy="318516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34365" y="4625340"/>
            <a:ext cx="5066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 </a:t>
            </a:r>
            <a:endParaRPr lang="zh-CN" altLang="en-US" sz="66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004685" y="1790065"/>
            <a:ext cx="39071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0" i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rimary function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80884" y="2706528"/>
            <a:ext cx="39071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Manage character basic state</a:t>
            </a:r>
            <a:endParaRPr lang="en-US" altLang="zh-CN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Controll basic move </a:t>
            </a:r>
            <a:endParaRPr lang="en-US" altLang="zh-CN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algn="l">
              <a:lnSpc>
                <a:spcPct val="150000"/>
              </a:lnSpc>
            </a:pPr>
            <a:endParaRPr lang="zh-CN" altLang="en-US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689080" y="6013807"/>
            <a:ext cx="502920" cy="32004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49605" y="674419"/>
            <a:ext cx="985258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</a:t>
            </a:r>
            <a:endParaRPr lang="zh-CN" altLang="en-US" sz="60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833377" y="1979271"/>
            <a:ext cx="844952" cy="844952"/>
          </a:xfrm>
          <a:prstGeom prst="ellipse">
            <a:avLst/>
          </a:prstGeom>
          <a:noFill/>
          <a:ln w="38100">
            <a:solidFill>
              <a:srgbClr val="004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1048221" y="2106140"/>
            <a:ext cx="507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3200" b="0" i="0" dirty="0">
                <a:solidFill>
                  <a:schemeClr val="tx1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</a:t>
            </a:r>
            <a:endParaRPr lang="zh-CN" altLang="en-US" sz="60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870075" y="1923415"/>
            <a:ext cx="564197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0" i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Import locomotion data: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DesiredGait：定义玩家当前的步态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DesiredPoise：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定义玩家当前的姿态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CharacterState：定义玩家当前的地面状态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Character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Mode：定义玩家当前的模式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CharacterAction：定义玩家当前进行的动作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ActionStage：定义玩家当前出于动作的阶段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indent="0">
              <a:buNone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Import interface: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BPI_ChangeCharacterAction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BPI_ChangeActionStage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BPI_GetCharacterAction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49605" y="674419"/>
            <a:ext cx="985258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 </a:t>
            </a:r>
            <a:endParaRPr lang="zh-CN" altLang="en-US" sz="60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870075" y="1923415"/>
            <a:ext cx="56419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0" i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Rootmotion In Animation blueprint  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4" name="图片 3" descr="PlayerRunDirec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5805" y="2957195"/>
            <a:ext cx="4344670" cy="2763520"/>
          </a:xfrm>
          <a:prstGeom prst="rect">
            <a:avLst/>
          </a:prstGeom>
        </p:spPr>
      </p:pic>
      <p:pic>
        <p:nvPicPr>
          <p:cNvPr id="6" name="图片 5" descr="PlayerRunSta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4315" y="2957195"/>
            <a:ext cx="4350385" cy="27673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209800" y="24561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Direction change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6727190" y="24561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Stance change</a:t>
            </a: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3643" y="1623836"/>
            <a:ext cx="395423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02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2400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Attack check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699760" y="-647700"/>
            <a:ext cx="5760720" cy="5760720"/>
          </a:xfrm>
          <a:prstGeom prst="ellipse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588645" y="640715"/>
            <a:ext cx="68789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l"/>
            <a:r>
              <a:rPr lang="en-US" altLang="zh-CN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  <a:sym typeface="+mn-ea"/>
              </a:rPr>
              <a:t>Attack check</a:t>
            </a: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7269480" y="-1043940"/>
            <a:ext cx="5760720" cy="5760720"/>
          </a:xfrm>
          <a:custGeom>
            <a:avLst/>
            <a:gdLst>
              <a:gd name="connsiteX0" fmla="*/ 1767840 w 3535680"/>
              <a:gd name="connsiteY0" fmla="*/ 0 h 3535680"/>
              <a:gd name="connsiteX1" fmla="*/ 3535680 w 3535680"/>
              <a:gd name="connsiteY1" fmla="*/ 1767840 h 3535680"/>
              <a:gd name="connsiteX2" fmla="*/ 1767840 w 3535680"/>
              <a:gd name="connsiteY2" fmla="*/ 3535680 h 3535680"/>
              <a:gd name="connsiteX3" fmla="*/ 0 w 3535680"/>
              <a:gd name="connsiteY3" fmla="*/ 1767840 h 3535680"/>
              <a:gd name="connsiteX4" fmla="*/ 1767840 w 3535680"/>
              <a:gd name="connsiteY4" fmla="*/ 0 h 3535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5680" h="3535680">
                <a:moveTo>
                  <a:pt x="1767840" y="0"/>
                </a:moveTo>
                <a:cubicBezTo>
                  <a:pt x="2744191" y="0"/>
                  <a:pt x="3535680" y="791489"/>
                  <a:pt x="3535680" y="1767840"/>
                </a:cubicBezTo>
                <a:cubicBezTo>
                  <a:pt x="3535680" y="2744191"/>
                  <a:pt x="2744191" y="3535680"/>
                  <a:pt x="1767840" y="3535680"/>
                </a:cubicBezTo>
                <a:cubicBezTo>
                  <a:pt x="791489" y="3535680"/>
                  <a:pt x="0" y="2744191"/>
                  <a:pt x="0" y="1767840"/>
                </a:cubicBezTo>
                <a:cubicBezTo>
                  <a:pt x="0" y="791489"/>
                  <a:pt x="791489" y="0"/>
                  <a:pt x="1767840" y="0"/>
                </a:cubicBezTo>
                <a:close/>
              </a:path>
            </a:pathLst>
          </a:custGeom>
        </p:spPr>
      </p:pic>
      <p:sp>
        <p:nvSpPr>
          <p:cNvPr id="7" name="椭圆 6"/>
          <p:cNvSpPr/>
          <p:nvPr/>
        </p:nvSpPr>
        <p:spPr>
          <a:xfrm>
            <a:off x="10683240" y="5379720"/>
            <a:ext cx="640080" cy="640080"/>
          </a:xfrm>
          <a:prstGeom prst="ellipse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21336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4" name="文本框 3"/>
          <p:cNvSpPr txBox="1"/>
          <p:nvPr/>
        </p:nvSpPr>
        <p:spPr>
          <a:xfrm>
            <a:off x="986155" y="172910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use line trance </a:t>
            </a:r>
            <a:r>
              <a:rPr lang="en-US" altLang="zh-CN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  <a:sym typeface="+mn-ea"/>
              </a:rPr>
              <a:t>implementation attck check </a:t>
            </a:r>
            <a:endParaRPr lang="zh-CN" altLang="en-US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14" name="图片 13" descr="动画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300" y="2725420"/>
            <a:ext cx="4928235" cy="3286125"/>
          </a:xfrm>
          <a:prstGeom prst="rect">
            <a:avLst/>
          </a:prstGeom>
        </p:spPr>
      </p:pic>
      <p:pic>
        <p:nvPicPr>
          <p:cNvPr id="15" name="图片 14" descr="动画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060" y="2725420"/>
            <a:ext cx="4918075" cy="327914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UNIT_PLACING_PICTURE_USER_VIEWPORT" val="{&quot;height&quot;:5400,&quot;width&quot;:8100}"/>
  <p:tag name="KSO_WM_BEAUTIFY_FLAG" val=""/>
</p:tagLst>
</file>

<file path=ppt/tags/tag11.xml><?xml version="1.0" encoding="utf-8"?>
<p:tagLst xmlns:p="http://schemas.openxmlformats.org/presentationml/2006/main">
  <p:tag name="KSO_WM_UNIT_PLACING_PICTURE_USER_VIEWPORT" val="{&quot;height&quot;:3844.8173228346454,&quot;width&quot;:7170.937007874016}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PLACING_PICTURE_USER_VIEWPORT" val="{&quot;height&quot;:9072,&quot;width&quot;:9072}"/>
</p:tagLst>
</file>

<file path=ppt/tags/tag18.xml><?xml version="1.0" encoding="utf-8"?>
<p:tagLst xmlns:p="http://schemas.openxmlformats.org/presentationml/2006/main">
  <p:tag name="COMMONDATA" val="eyJjb3VudCI6MjUsImhkaWQiOiJkYjU4ZWUyZTdmMzRkZGU5NjFiNDk5ZTFjZmY3ZDMwMSIsInVzZXJDb3VudCI6NH0="/>
  <p:tag name="KSO_WPP_MARK_KEY" val="f0f2325e-037d-4e68-95ee-f36f46a06439"/>
</p:tagLst>
</file>

<file path=ppt/tags/tag2.xml><?xml version="1.0" encoding="utf-8"?>
<p:tagLst xmlns:p="http://schemas.openxmlformats.org/presentationml/2006/main">
  <p:tag name="KSO_WM_UNIT_PLACING_PICTURE_USER_VIEWPORT" val="{&quot;height&quot;:9072,&quot;width&quot;:9072}"/>
</p:tagLst>
</file>

<file path=ppt/tags/tag3.xml><?xml version="1.0" encoding="utf-8"?>
<p:tagLst xmlns:p="http://schemas.openxmlformats.org/presentationml/2006/main">
  <p:tag name="KSO_WM_UNIT_PLACING_PICTURE_USER_VIEWPORT" val="{&quot;height&quot;:5400,&quot;width&quot;:8100}"/>
</p:tagLst>
</file>

<file path=ppt/tags/tag4.xml><?xml version="1.0" encoding="utf-8"?>
<p:tagLst xmlns:p="http://schemas.openxmlformats.org/presentationml/2006/main">
  <p:tag name="KSO_WM_UNIT_PLACING_PICTURE_USER_VIEWPORT" val="{&quot;height&quot;:7440,&quot;width&quot;:17000}"/>
</p:tagLst>
</file>

<file path=ppt/tags/tag5.xml><?xml version="1.0" encoding="utf-8"?>
<p:tagLst xmlns:p="http://schemas.openxmlformats.org/presentationml/2006/main">
  <p:tag name="KSO_WM_UNIT_PLACING_PICTURE_USER_VIEWPORT" val="{&quot;height&quot;:5279,&quot;width&quot;:7917}"/>
</p:tagLst>
</file>

<file path=ppt/tags/tag6.xml><?xml version="1.0" encoding="utf-8"?>
<p:tagLst xmlns:p="http://schemas.openxmlformats.org/presentationml/2006/main">
  <p:tag name="KSO_WM_UNIT_PLACING_PICTURE_USER_VIEWPORT" val="{&quot;height&quot;:5278,&quot;width&quot;:7916}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PLACING_PICTURE_USER_VIEWPORT" val="{&quot;height&quot;:4920,&quot;width&quot;:7379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E3MDc3MDY2MTg5IiwKCSJHcm91cElkIiA6ICIxNzcwMjc0NDY1IiwKCSJJbWFnZSIgOiAiaVZCT1J3MEtHZ29BQUFBTlNVaEVVZ0FBQXRnQUFBS3VDQVlBQUFDYnFHdlpBQUFBQ1hCSVdYTUFBQXNUQUFBTEV3RUFtcHdZQUFBZ0FFbEVRVlI0bk96ZGUzaFUxYjMvOGM4ZVFoQ0VnQklnSUFyR2VqaVdhMmJFRU1BTEYybmxwaWdxWXFGNGpoU3Ivc1NLcUZXc0Y4eFRRUEFHUlpCcUVSVVJLOHBOaFI2UkdpQ0NKb0dFQ0VFb2R5TklFZ2dra014bC9mNmdtU1pDa2duc1pPZnlmajJQenpQWmU4OWEzelU3N256WXMyYU5C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TlFZbHRNRkFLZ2VQQjVQYTJQTUVFblhTYnJhR05OU1VqUExzcmhPVkFKampMRXM2NWd4NWlkSnlaTCs2WEs1VmlZbEplMXp1allBd1BuaER5ZFF4M1hwMHFWRFdGallaR1BNYlpabHVaeXVweTR6eGdRa3JiUXNhMUp5Y25LcTAvVUFBTTROQVJ1b3Urckh4TVJNc2l6cktVbjFMcmpnQXZYcTFVdXhzYkhxMnJXcldyWnNxY2FORzh2bEluTlhCbU9Namg4L3JpTkhqaWd0TFUwYk4yNVVRa0tDOHZQemk0TDJLNFdGaFg5TVQwOHZkTHBXQUVERkVMQ0JPcWhidDI3TlhDN1hSNUw2Tm1qUVFMZmZmcnZ1dmZkZU5XblN4T25TNnJUOC9Iek5uejlmQ3hjdTFNbVRKMldNMlpTWGx6ZG94NDRkUjV5dURRQVFPZ0kyVU1kMDd0ejVvckN3c0ZXV1pYVnYxNjZkcGsrZnJ1am9hS2ZMUWpFSER4N1V4SWtUbFpHUklVbmYrWHkrUHFtcHFZZWRyZ3NBRUpwNlRoY0FvT3AwN05neHZINzkrcDlZbG5WdDU4NmQ5ZWFiYjZwbHk1Wk9sNFdmaVlpSTBLQkJnNVNlbnE2REJ3KzJzQ3pyK3NhTkc3K1RuWjN0ZDdvMkFFRDVtRndKMUNFTkdqUjR3YktzL2xkZWVhWG16Sm1qUm8wYU9WMFNTbkhCQlJmbzVaZGZWdGV1WFdWWjFqVVJFUkd2TzEwVEFDQTBUQkVCNm9odTNicjFjcmxjQ1UyYk5yWGVlKzg5dFc3ZDJ1bVNFSUtzckN5TkhEbFNSNDRjTVlGQVlQRG16WnMvZGJvbUFFRFp1SU1OMUExaGxtVzlJY21hTUdFQzRib0dhZDY4dVo1KyttbEpzaXpMK2t2SGpoM0RuYTRKQUZBMkFqWlFCM1RyMXUwM2xtWDkwdVB4YU5DZ1FVNlhnd3JxM2J1Myt2YnRLOHV5MmpkbzBPQmhwK3NCQUpTTmdBM1VmbUdXWlQxaldaWWVldWdocDJ2Qk9icnZ2dnYwN3kvVkhDK3B2c1BsQUFES1FNQUdham0zMjMyVFpWbnRQUjZQT25YcTVIUTVPRWRYWEhHRit2YnRLMGx0WW1KaVJqbGREd0NnZEFSc29QWWJKMGwzM25tbjAzWGdQQlU3aC8valpCMEFnTElSc0lGYXJGT25UcTJNTVRjMWE5Wk1OOXh3ZzlQbDREekZ4TVNvUllzV2toVFhxVk9uUzUydUJ3QndkZ1Jzb0Jhclg3LytyeXpMY3ZYcTFVc3VGLys3MTNRdWwwc0RCdzZVWlZtdSt2WHJqM1M2SGdEQTJmRVhGNmpGTE1zYUtFblhYWGVkMDZYQUpuRnhjVVVQK3p0WkJ3Q2dkQVJzb1BaeVNmcDF2WHIxMUtOSEQ2ZHJnVTA2ZGVxa3NMQXdTZW9ocVo3RDVRQUF6b0tBRGRSU1hidDIvWVdrcHBkZGRwa2FOMjdzZERtd1NjT0dEZFdoUXdkWmx0VzRXN2R1bloydUJ3QndKZ0kyVUV1NVhLNHUwdW5sM1ZDN0ZDMjM2SEs1ZWpsY0NnRGdMQWpZUUMxbGpMbFNrdHExYStkMEtiQlowVCthakRFZEhTNEZBSEFXQkd5Z2xuSzVYRmRKQk96YUtDb3FxdWhoZXdmTEFBQ1Vnb0FOMUY3dEpPbVNTeTRKK1FscGFXbnllRHpLejgrdnRLSkM2ZC9qOGFoNzkrNzY3VzkvcXoxNzl0aldibUZoWWJuSEhqcDBTRTgvL2JUNjkrK3Y3dDI3Ni9ycnI5ZWNPWFBPdXdZNy9Yc3RiRm1XRlZYT29RQUFCeEN3Z1ZyS0dOTmFraTYrK0dLblM2bXdoSVFFZmZubGw0cUtpdExUVHo5ZFpmMzZmRDZOSFR0V0YxOThzVDc0NEFNbEppWnEvdno1NnR6NVA1OGwzTGR2bjRZTkd4WlNXQy9MK2JUVHRHblRvb2VSNTFVRUFLQlNFTENCMml0U2twbzFhK1owSGVla2NlUEd1dTIyMjdSdDJ6WUZBb0VxNlhQWHJsMDZlUENnZnZ2YjM2cDU4K1lLQ3d2VDVaZGZybDY5L3ZOWndtUEhqbW5mdm4zbjNkZjV0Rk5zVlppbVpSMEhBSEFHQVJ1b3BTekx1a0NTR2pSb1lFdDdYcTlYczJmUDF1REJneFViRzZ1QkF3ZHEzcng1SmNKdmVjY1VUZFZZdjM2OWhnOGZycmk0T0QzMDBFTTZldlRvV2ZzOGNlS0VXclJvVWVKYktFT3BJemMzVnhNblRsVFBuajAxZVBCZ2JkeTRVWktVazVPakhqMTZhUDM2OWNGalQ1MDZwZXV1dTA2SmlZbHEzYnExTHJqZ0FyMzIybXVsVHBNWk0yYU1wTk5mK09MeGVJTGJOMjNhcEpFalJ5bzJObFpEaGd4UlltSmlpVEV2VzdaTWZmdjIxZlRwMDh0c0p4VDE2OWVYSkJsajdEbTVBQUFBS0ovYjdmYTczVzdqOS90TnFGSlRVNDNiN1RaNWVYbG43SHZtbVdmTTdiZmZiakl5TW96WDZ6VmJ0bXd4TjkxMGs1azllM2JJeHhTMS85aGpqNW1zckN4ejZOQWhjOWRkZDVrbm4zenlqUDZ6c3JMTW1ERmp6UHZ2djEvaE9oNSsrR0V6ZHV4WTg5TlBQNW1mZnZySi9NLy8vSTl4dTkybW9LREFQUEhFRThIK2pERm14WW9WWnNpUUlTWVFDQmhqakVsSVNEQjkrdlF4L2ZyMU0yKysrZVlacjBWUmpRVUZCU1cycjFtenhxU25wNXVDZ2dJemZmcDBNMlRJa0JMSFAvbmtrK2JFaVJQbStQSGpaYllUQ3IvZmI5eHV0NG1KaWZFNy9Yc0dBQUJRWjdqZDdwTnV0OXVjT25VcTVPQldXc0RPeWNreEhvL0hiTjY4dWNUMnBVdVhtdjc5KzRkOFRGSDd1M2Z2RHU1ZnRXcVY2ZDI3ZDRuOVJmL2Rjc3N0WnVYS2xjRi9KSVRTUjFaV2xuRzczU1k5UFQyNGY4T0dEY0V3KysyMzM1cWVQWHNHeHpodTNEanp0Ny85clVSN3VibTU1dlhYWHpmWFgzKzl1ZW1tbTB4R1JzWVpyOUhaZ3ZISmt5Zk5kOTk5WitiTW1XUGNicmZ4ZXIzQjQ3ZHYzMzdXMS9wY0FuWkJRVUZSd0Q3bDlPOFpBT0JNVEJFQmFpbGp6RWxKNS8xaFBFbkt6TXlVTVViUjBkRWx0bDkyMldYS3pzNVdJQkFJNlpnaUxWdTJERDV1MGFLRjh2UHpTK3hQU0VqUXQ5OStxNy84NVM5YXUzYXRKazZjR0hJZGh3NGRDbTRyVXZ5YkxEMGVqMXEzYnEwMWE5WW9Nek5UVzdaczBjMDMzMXlpdlNaTm11aSsrKzdUc21YTDFMNTllejM1NUpQbHZrWXpaODdVa0NGRDlOZS8vbFY3OSs2VnBCSmphdHUyYmJsdGhNcnI5VXFTTE1zNi81TUxBTEFkQVJ1b3BTekx5cFpVNnZ6bWlpaGFGcTRvT0JZNWNPQ0FXclZxSlpmTEZkSXhSVTZjT0JGOHZIZnZYclZzMmJMRS9uL1hyelp0MnVqT08rL1VQLy81VHdVQ2daRDZLQXJUaHc4ZkR1NHZDdDFGaGc4ZnJwVXJWMnJGaWhYcTI3ZXZMcnJvb3JPT095SWlRdmZjYzQvMjdObFQ1Z2N0RHh3NG9Qbno1MnZ1M0xtYU1XT0doZ3daY3NZeGxtV1YrdnlLeXN2TGt5UVpZNDdaMWlnQXdEWUViS0QyeXBTazdPenNDajh4SnlkSFdWbFp5c3JLVW5aMnRpSWpJOVd2WHovRng4ZnIrKysvbDkvdjE5YXRXelZuemh5TkhqMWFra0k2cHNpc1diT1VsNWVudlh2MzZxMjMzanBySURYRzZPREJnM3IzM1hmVnRXdFh1Vnl1a1BxNDlOSkxGUjBkclprelp5bzNOMWNIRHg3VWdnVUxTclE5YU5BZ2JkMjZWVXVYTHRWdHQ5MFczUDc5OTk5cjNyeDUycmR2bi94K3Y3S3lzdlR4eHgvcm1tdXVDZjRESUNJaVFwSzBlZk5tNWVibVNqcTl2SjkwK2c1N2JtNnUzbi8vL1hKZjQ3TzFFNnBqeDRLNStraUZuZ2dBcUJKaFRoY0FvTkxzbGRUN2h4OStVTmV1WFN2MHhLRkRod1lmTjJ6WVVPdldyZFB6enordldiTm02WUVISHREUm8wZlZ0bTFialJrelJzT0hEdzhlRzhveGt0U2xTeGZkY3NzdEtpZ28wRTAzM2FTeFk4ZVcySC90dGRkS09oMUNlL1hxVldJdDdGRDZtREpsaXA1OTlsbmRlT09OdXZMS0t6VjgrSENscDZjSDl6ZHAwa1I5K3ZUUnRtM2I1SGE3ZzlzaklpS1VsSlNraFFzWDZzU0pFMnJldkxtdXZmWmFQZjc0NDhGajJyVnJwMXR2dlZYang0OVg0OGFOOVk5Ly9FUHQyN2ZYaUJFak5ISGlSTFZzMlZJalJvd29zVkxKMlp5dG5WQWRPUkxNMVlmS09nNEFBQUEyY3J2ZFQ3bmRidlA2NjY5WCtFTjBsYVdzVlVxcTJwMTMzbm5HQ2lVMXhVY2ZmVlQwSWNmcTlSV1RBQUJKM01FR2FyUHZwVFBuSzlkMXg0NGQwNnBWcTVTVmxWWGlUbjFOc252M2JrbVNNV2FidzZVQUFNNkNnQTNVWG1uUzZXOG54SC84K3RlL1ZsUlVsRjU2NlNVMWF0VEk2WExPU1ZwYW1pVEpzcXl5NTZFQUFCeGgzOGZhQVZRMzlXSmlZbzdXcjErLzhkcTFhOVd3WVVPbjY0RU5DZ29LZFAzMTE4dnI5ZVluSnlkSFNPTExaZ0NnbW1FVkVhRDI4bHVXdGRybjh3Vy9LaHcxWDNwNnVyeGVyNHd4bTBTNEJvQnFpWUFOMUdMR21KV1M5TlZYWHpsZENteFM3QjlMWHpoWkJ3Q2dkQVJzb0JZTEJBS3JqREdCOWV2WGwvbEZLYWdaQW9HQVZxNWNLV05Nd092MWxyL1lOZ0RBRVFSc29CYmJzbVhMUVVscmpodzVvZzBiTmpoZERzNVRXbHFhTWpNekplbmJyVnUzOHVsVkFLaW1DTmhBN1RkSGtoWXRXdVIwSFRoUEgzNzRvU1RKR1BPMnc2VUFBTXBBd0FacU9aZkx0VXpTRDE5Ly9iVysvLzU3cDh2Qk9kcS9mNzgrLy94elNmcko2L1grMWVsNkFBQ2xJMkFEdFZ4U1VwTFhHRFBaR0tOWFgzM1Y2WEp3anViT25TdGpqQUtCd0YvUzA5TUxuYTRIQUZBNkFqWlFCeFFXRnI0bDZWK0ppWWxhczJhTjArV2dncjc1NWh0OTl0bG5Nc1ljUEhIaXhCU242d0VBbEkyQURkUUI2ZW5waGNhWWNaTE0xS2xUbFpXVjVYUkpDTkd4WThmMDNIUFBTWkt4TE91Um5UdDNGamhkRXdDZ2JQV2NMZ0JBMWZqeHh4Ly9GUlVWMWVya3laUGROMi9lckp0dXVrbGhZV0ZPbDRVeWVMMWVQZjc0NDlxMmJac2tmWmljblB5YzB6VUJBTXBId0FicWtNYU5HLzlmZ3dZTitoOCtmTGh0ZW5xNit2WHJSOGl1cGdvTEN6VnAwcVNpTHduYWV2anc0VUc1dWJrK3Arc0NBSlNQZ0EzVUlkbloyZjRXTFZvc2Q3bGNndzhjT05CaXc0WU42dEdqaHlJaUlwd3VEY1VjUG54WWp6enlpRFpzMkNCanpHNnYxM3ZqenAwN21kY0RBRFVFQVJ1b1l3NGRPcFRYcEVtVEQrclhyOTgzS3l1cnpTZWZmS0t3c0RCZGVlV1ZxbCsvdnRQbDFXbW5UcDNTUng5OXBNY2VlMHo3OXUyVE1TWmRVcC9VMU5TRFR0Y0dBQWlkNVhRQkFKelJzV1BIOEFZTkdyeHNqTG5Qc2l4WG8wYU5OR2pRSU1YR3h1cktLNjlVczJiTmRPR0ZGOHF5dUV4VUJtT004dlB6ZGZUb1VlM2F0VXZmZnZ1dGxpNWRxaE1uVHNnWUU1RDBUazVPem4xNzl1dzU1WFN0QUlDSzRTOG5VTWQxN2RvMXBsNjllaThhWS9wWWxzWEtRZzR5eGdRc3kxb2ZDQVQrdUhuejV2Vk8xd01BT0RjRWJBQ1NwRzdkdXJXM0xPc2V5N0ppSmYyM3BJdU1NVTBzYm1GWENtT01zU3pyaEtTanhwZ015N0kyK2YzK3Q3ZHMyYkxENmRvQUFBQUF1ZDF1NDNhN2pkTjFBQURBMjhFQUFBQ0FqUWpZQUFBQWdJMEkyQUFBQUlDTkNOZ0FBQUNBalFqWUFBQUFnSTBJMkFBQUFJQ05DTmdBQUFDQWpRallBQUFBZ0kwSTJBQUFBSUNOK0Fwa0FEVlNURXhNUDBrM0ZmMXNXZFlFU1RMR3pDaDJXR0pLU3NwSFZWMGJBS0J1QzNPNkFBQTRSNzZpVUYxYzhXMSt2Ly9XcWkwSkFBQ21pQUNvb1ZKU1V0WWJZN0xMT0NUWDUvT3RyTEtDQUFENE53STJnSnJLSittRE12Yi9YM3A2ZW1GVkZRTUFRQkVDTm9DYWJFbHBPNHd4SDFabElRQUFGQ0ZnQTZpeGpoOC9uaUFwOStmYmpURjVPVGs1bnpoUUVnQUFCR3dBTmRmT25Uc0xqREYvLy9sMnk3TFc3Tm16NTVRVE5RRUFRTUFHVUtNWlk4NVloaThRQ0xBMEh3REFNUVJzQURYYTRjT0gxMHJLSzdicHBOZnJKV0FEQUJ4RHdBWlFvLzN3d3cvNWtvclB0LzVuZW5yNkNhZnFBUUNBZ0EyZ3hnc0VBc1huWWZQaFJnQ0Fvd2pZQUdxOGt5ZFBmaUhwbERHbTBPdjFMbmE2SGdCQTNVYkFCbERqWldSa0hEZkdyTEFzYTExYVdscU8wL1VBQU9xMk1LY0xBQUE3R0dNV1M0cHl1ZzRBQUN5bkMwRGQ0WGE3djVEVTErazZBT0JjR0dNMnBhU2t4RHBkQjREcWp5a2lxRXFFYXdBMWxtVloxemhkQTRDYWdTa2lxSEpKU1VsT2x3QUFGZUx4ZUp3dUFVQU53aDFzQUFBQXdFWUViQUFBQU1CR0JHd0FBQURBUmdSc0FBQUF3RVlFYktBU0dXTzBZc1VLM1h2dnZicnV1dXZVdlh0MzNYampqUm8vZnJ6OGZ2ODV0enRod2dROTlOQkRKYmJsNStjck5qWlc4K2JOSzdGOTBhSkY2dCsvdjR3eDU5eGZxTHhlcjk1NTV4M2RkZGRkNnRtenAzcjA2S0ZodzRacCsvYnRTa3RMazhmalVYNSt2dTM5bHRWMjBUNlB4Nk9ycjc1YS9mdjMxL1BQUDYvang0K0gxUGFoUTRkMHl5MjNLQkFJVkVwOVZjMk84UUFBeWtiQUJpcUozKy9YeElrVHRYRGhRdDF6enozNi9QUFB0WDc5ZXMyYU5VdVhYMzU1eUFGbjM3NTlHalpzbUFvTEM0UGJldmJzcVpTVUZQbDh2dUMyalJzM0toQUlhT1BHalNXZS8rMjMzeW8yTmxhV1ZibkwzcDg2ZFVyanhvM1RtalZyOU9pamoycnQyclZhczJhTm5uamlDVFZzMkxCUyt3NUZRa0tDTm0zYXBIbno1dWxmLy9xWG5ubm1tWkNlMTZwVkszM3l5U2R5dVVLN1hKN3RmRG5sYkxWVWREd0FnSXJqQ2d0VWtqZmVlRVA3OSsvWG0yKytxVjY5ZXFsUm8wWUtEdzlYaHc0ZDlQRERENnQrL2ZvaHRYUHMyREh0MjdldnhMWmV2WG9wUHo5ZmFXbHB3VzBiTm14UXQyN2RsSmFXcHBNblQwbzZmUWM5S1NsSmNYRng5ZzJzRkxObXpWSkJRWUhtenAwcmo4ZWo4UEJ3TldyVVNMR3hzV3JYcmwybDl4OEtsOHVseXkrL1hPUEdqZE82ZGVzcTVTN3UyYzZYVTZwVExRQlFseEN3Z1VyZzgvbTBhTkVpM1hmZmZlWGV2UzBzTE5TMGFkUFVwMDhmOWU3ZFcwOCsrYVJPbkRnUjNEOW16QmhKVWx4Y1hIQXQzcWlvS0VWSFI1ZTRXNTJZbUtqZi9PWTNDZzhQVjNKeXNpUnB4NDRkeXMzTlZZOGVQVUxxYTlPbVRSbzVjcVJpWTJNMVpNZ1FKU1ltU3ZyUEZJZjE2OWRyK1BEaGlvdUwwME1QUGFTalI0OEd4N3QwNlZLTkhUdFc0ZUhoWlk0M05UVlZJMGVPVkk4ZVBYVDc3YmVYK0VkQ2VmVUZBZ0hObno5ZlE0Y09WV3hzckFZT0hLaHQyN2FkMGNlc1diTTBZTUFBN2QrLy82dzFGQlFVcUdIRGhuSzVYUEo2dlpvOWU3WUdEeDRjYkhQZXZIbkI4RjE4ZWtmUjQ0MGJOd2JIY01jZGQ1U280V3pucXl6bDlWL2V1RXM3WjZYVjh2UHBLcUdPdjZ3eEF3QktJbUFEbFdELy92MDZjZUtFdW5idFd1NnhMN3p3Z3JadjM2NUZpeFpweFlvVnlzbkowWXdaTTRMNzU4K2ZMK2wwZ0M3K0pUMDllL2JVcGsyYkpFbTdkKzlXVmxhV1ltTmpkYzAxMXdTRDl6ZmZmS01ycnJoQ2taR1JJZldWbDVlblNaTW1LU0VoUVRmY2NJUCsvT2MvbDZoMTJiSmxldU9OTjdSMDZWSWRPWEpFTDc3NG9xVFRVeEh5OC9QVnVYUG5jc2U3ZVBGaXZmTEtLMXE5ZXJYYXRHbWpGMTU0SWVUWDR1V1hYOWFTSlVzMGVmTGs0SFNiWnMyYW5kSCtraVZMOVBycnIrdlNTeTh0c1M4UUNPaTc3NzdUN05temRlZWRkMHFTNHVQanRYYnRXcjMwMGt0YXYzNjlwa3lab284Ly9saHo1ODR0ZFF4TGxpelJhNis5cHRXclZ5c3FLa3FUSjA4TzdpdnRmSlVtbFA3TEduZFo1eXlVV2tJZGYxbGpCZ0FBRG5HNzNjYnRkcHU2WVB2MjdjYnRkcHVjbkp6Z3RnVUxGcGlpMThEdGRwdUNnZ0tUbloxdFBCNlB5Y2pJQ0I2M2J0MDZjKzIxMXdaL1RrMU5EUjVmM05kZmYyMjZkKzl1OHZMeXpMdnZ2bXQrLy92ZkcyT01XYng0c2JuampqdU1NY2FNSHovZXZQVFNTOFlZRTFKZnhoaHo4dVJKODkxMzM1azVjK1lZdDl0dHZGNXZzSWJkdTNjSGoxdTFhcFhwM2J0M2lmRWVQWHEwMU5la3FJMDllL1lFdHlVbUpocVB4MlA4Zm4rNTllWG01cHJ1M2J1YmI3NzVwdFMybHk5ZmJxNi8vbnF6ZGV2V00vYTUzVzV6OWRWWG0ySERocG1GQ3hlYVFDQmdjbkp5ak1mak1aczNieTdSM3RLbFMwMy8vdjFMUEQ4dkx5LzRlTisrZmNGajE2OWZIeHhEOGVPTG42L2liUlFYU3Y5bGpidkkyYzVaS0xWVVpQeGxqYmt1S1BvZGN2bzZDcUJtNEt2U2dVclFwazBidVZ3dTdkcTFLL2pXL0toUm96UnExQ2lscGFVRjM3ci84Y2NmWll6UlhYZmRkVVliWHErM3pIbmFNVEV4Q2c4UFYxSlNralpzMkJDY1p4MFhGNmNwVTZibzhPSERTazVPMW9nUkkwTHVhK2JNbVZxMmJKbTZkT21pQmcwYVNGS0pxUW90VzdZTVBtN1Jvb1h5OC9NVkNBVFV1blZyV1phbG5UdDNsanN0b2tXTEZzSEhGMTU0b1l3eDh2bDg1ZFozOE9CQitmMStkZWpRb2RTMlgzMzFWUTBZTUVBZE8zWThZMTlDUW9JYU5XcFVZbHRtWnFhTU1ZcU9qaTZ4L2JMTExsTjJkbmFwYzdTYk4yOGVmTnlrU1pQZ0dNcWJIdk56b2ZSZjNyakxPMmZuMjM4UnU4WU1BSFVCQVJ1b0JFMmFORkh2M3IzMTl0dHZseGs0TDc3NFlrblN5cFVyRlJVVlZhRSt3c1BEMWIxN2Q2MWJ0MDdKeWNuNnd4LytJRWxxMjdhdExybmtFaTFZc0VBK24wOXV0enVrdmc0Y09LRDU4K2Zyd3c4L1ZIUjB0QklURTdWcTFhb1N4NXc0Y1NJWVV2ZnUzYXVXTFZ2SzVYSXBJaUpDc2JHeDVZNjNMT1hWZDlGRkYwazZQUjNsYkFGYWtxWk1tYUtISDM1WVYxNTVwVzYvL2ZaeSt5d0srM3YzN2xXblRwMkMydzhjT0tCV3JWcFYra29ib2ZSZjFyaERPV2ZuMno4QW9PSzRlZ0tWNVBISEg5Zk9uVHYxNktPUEtpTWpRMTZ2VjdtNXVVcE5UUTBlMDZwVks3bmRiazJmUGwySERoMlMzKy9YamgwN2duT3JKU2tpSWtLU3RIbnpadVhtNXBib28xZXZYbHE5ZXJXYU5tMnFYL3ppRjhIdGNYRnhXclpzV2ZBdWR5aDlGUzM1bDVtWnFkemNYTDMvL3Z0bmpHbldyRm5LeTh2VDNyMTc5ZFpiYjJuSWtDRWx4cHVlbnE3SEhudE1PM2Z1bE4vdlYyNXVycjc4OGt2dDJyV3IzTmVydlBwYXRXcWw2NjY3VHZIeDhkcXhZNGY4ZnI4eU1qSjA4T0RCWUJ0WFhYV1ZwazZkcWhrelp1alRUejh0dDgvSXlFajE2OWRQOGZIeCt2Nzc3K1gzKzdWMTYxYk5tVE5IbzBlUEx2ZjVaMVBXK2NySnlWRldWcGF5c3JLVW5aMGRVdjlsamJ1OGMxWldMWlUxZmdBQUFSdW9ORkZSVVhyMzNYZlZzbVZMUGZMSUkrclZxNWNHRFJxa1ZhdFc2Zjc3NzFkWTJPazNrS1pPblNxWHk2WGh3NGVyVjY5ZWV2YlpaMHQ4S1V5N2R1MTA2NjIzYXZ6NDhicnR0dHRLOU5Helo4OFNxNFFVaVl1TFUxNWUzaG5MODVYVlYvdjI3VFZpeEFoTm5EaFJvMGVQVnMrZVBjOFlVNWN1WFhUTExiZG8xS2hSaW91TDA5aXhZNFA3THJ2c01yMzMzbnRxM0xpeEhuendRZlhvMFVPREJ3L1dlKys5Rnh4cmVjcDdMZUxqNDlXNWMyZmRmLy85NnQyN3Q1NTk5bGtWRkJTYzhacE1talJKenozM25OYXVYVnR1bjg4Ly83dzhIbzhlZU9BQnhjWEY2VTkvK3BQR2pCa1RuRnBUVVdXZHI2RkRoMnJBZ0FFYU1HQ0FoZzRkR25ML3BZMjd2SE5XVmkyVk5YNEFnRlM1M3p3QkZGUDBBYUZRVmxaQTlWSTBiL3hzODVpQnVxQm82bE55Y2pKL053R1VpenZZQUFBQWdJMEkyQUFBQUlDTldFVUVRTGs2ZCs3TTFCNEFBRUxFSFd3QUFBREFSZ1JzQUFBQXdFWUViQURWWGtKQ2dqd2VqeFl1WEhqZWJhV2xwY25qOGFpd3NOQ0d5Z0FBT0JNQkcwQzF0M3o1Y3JWdDIxYkxseTkzdWhRQUFNcEZ3QVpRcmVYbTV1cXJyNzdTRTA4OG9aMDdkeW9qSThQcGtnQUFLQk1CRzBDMTl0bG5uK255eXk5WFhGeWN1bmZ2WHVJdWR0RjBqNDBiTjJya3lKSHEwYU9IN3JqakRtM2J0aTE0VEc1dXJpWk9uS2llUFh0cThPREIycmh4b3hQREFBRFVJUVJzQU5YYTh1WExOV2pRSUVuU29FR0Q5UG5ubjh2bjg1VTRac21TSlhydHRkZTBldlZxUlVWRmFmTGt5Y0Y5enp6empJNGRPNlpseTVacC92ejVTa3hNck5MNkFRQjFEd0ViUUxXMWE5Y3VaV1JrNk5lLy9yVWtxVy9mdmpwMTZwVFdyVnRYNHJnSEgzeFFrWkdSaW9pSTBJZ1JJN1JqeHc0RkFnRmxaMmZycTYrKzBzTVBQNnpJeUVoRlJrYnEzbnZ2ZFdJb0FJQTZoQythQVZCdExWdTJUTVlZM1hiYmJjRnRCUVVGV3I1OHVXNjQ0WWJndHViTm13Y2ZOMm5TUk1ZWStYdytIVHAwU0pKMDJXV1hCZmMzYnR5NDhnc0hBTlJwQkd3QTFaTGY3OWRubjMybUNSTW02UHJycnc5dVQwMU4xVFBQUEtPY25KeHkyeWdLMDRjUEh3NCtMZ3JkQUFCVUZxYUlBS2lXTm16WW9HUEhqbW53NE1GcTA2Wk44TDhiYjd4UlRabzAwV2VmZlZadUc1ZGVlcW1pbzZNMWMrWk01ZWJtNnVEQmcxcXdZRUVWVkE4QXFNc0kyQUNxcGVYTGx5czJObFpObWpRcHNiMWV2WHJxMzc5L3lHdGlUNWt5UlVlT0hOR05OOTZveHg5L1hMZmVlbXRsbEFzQVFKRGxkQUdvTzl4dXQ1R2twS1FrcDBzQmdBcnhlRHlTcE9Ua1pQNXVBaWdYZDdBQkFBQUFHeEd3QVFBQUFCc1JzQUVBQUFBYkViQUJBQUFBR3hHd0FRQUFBQnNSc0ZHbkdHTzBZc1VLM1h2dnZicnV1dXZVdlh0MzNYampqUm8vZnJ6OGZ2ODV0enRod2dROTlOQkRKYmJsNStjck5qWlc4K2JOSzdGOTBhSkY2dCsvdjR3eDU5eGZxTHhlcjk1NTV4M2RkZGRkNnRtenAzcjA2S0ZodzRacCsvYnRTa3RMazhmalVYNSt2dTM5bHRWMjBUNlB4Nk9ycjc1YS9mdjMxL1BQUDYvang0K0gxUGFoUTRkMHl5MjNLQkFJVkVwOVZjMk84WVRpZkYvMzh0b3MrdStPTys2d3NXb0FxSmtJMktnei9INi9KazZjcUlVTEYrcWVlKzdSNTU5L3J2WHIxMnZXckZtNi9QTExRdzQ0Ky9idDA3Qmh3MVJZV0JqYzFyTm5UNldrcE1qbjh3VzNiZHk0VVlGQVFCczNiaXp4L0crLy9WYXhzYkd5ck1wZDdldlVxVk1hTjI2YzFxeFpvMGNmZlZScjE2N1ZtalZyOU1RVFQ2aGh3NGFWMm5jb0VoSVN0R25USnMyYk4wLy8rdGUvOU13eno0VDB2RmF0V3VtVFR6NlJ5eFhhNWV0czU4c3BaNnVsb3VNNVgrZjZ1cGZYWmxKU2twS1NrclI0OFdJYnFnU0FtbzJBalRyampUZmUwUDc5Ky9YbW0yK3FWNjllYXRTb2tjTER3OVdoUXdjOS9QRERxbCsvZmtqdEhEdDJUUHYyN1N1eHJWZXZYc3JQejFkYVdscHcyNFlORzlTdFd6ZWxwYVhwNU1tVGtrN2ZRVTlLU2xKY1hKeDlBeXZGckZtelZGQlFvTGx6NThyajhTZzhQRnlOR2pWU2JHeXMyclZyVituOWg4TGxjdW55eXkvWHVISGp0RzdkdWtxNWkzdTI4K1dVNmxKTFZienVBRkNYRWJCUkovaDhQaTFhdEVqMzNYZGZ1WGR2Q3dzTE5XM2FOUFhwMDBlOWUvZldrMDgrcVJNblRnVDNqeGt6UnBJVUZ4Y1gvUEtKcUtnb1JVZEhsN2hiblppWXFOLzg1amNLRHc5WGNuS3lKR25IamgzS3pjMVZqeDQ5UXVwcjA2Wk5Hamx5cEdKall6Vmt5QkFsSmlaSytzOWI4K3ZYcjlmdzRjTVZGeGVuaHg1NlNFZVBIZzJPZCtuU3BSbzdkcXpDdzhQTEhHOXFhcXBHamh5cEhqMTY2UGJiYnkveGo0VHk2Z3NFQXBvL2Y3NkdEaDJxMk5oWURSdzRVTnUyYlR1amoxbXpabW5BZ0FIYXYzLy9XV3NvS0NoUXc0WU41WEs1NVBWNk5YdjJiQTBlUERqWTVyeDU4NEloc1BqMGpxTEhHemR1REk3aGpqdnVLRkhEMmM1WFdjcnJ2N3h4bDNiT1Nxdmw1OU5WUWgxL1dXTU9WZkhYdmFqZFpjdVdxVy9mdnNNS0pZa0FBQ0FBU1VSQlZKbytmYnFrOG44SHpxYTB0c3I3ZlY2K2ZMa0dEQmlnWC8zcVY5cTBhWlBlZSs4OTllblRSemZlZUtPKyt1cXJDbzhQQUp4Q3dFYWRzSC8vZnAwNGNVSmR1M1l0OTlnWFhuaEIyN2R2MTZKRmk3Uml4UXJsNU9Sb3hvd1p3ZjN6NTgrWGREcEFGLzlXeXA0OWUyclRwazJTcE4yN2R5c3JLMHV4c2JHNjVwcHJnc0g3bTIrKzBSVlhYS0hJeU1pUStzckx5OU9rU1pPVWtKQ2dHMjY0UVgvKzg1OUwxTHBzMlRLOThjWWJXcnAwcVk0Y09hSVhYM3hSMHVtcENQbjUrZXJjdVhPNTQxMjhlTEZlZWVVVnJWNjlXbTNhdE5FTEw3d1E4bXZ4OHNzdmE4bVNKWm84ZVhKd3VrMnpaczNPYUgvSmtpVjYvZlhYZGVtbGw1YllGd2dFOU4xMzMybjI3Tm02ODg0N0pVbng4ZkZhdTNhdFhucnBKYTFmdjE1VHBrelJ4eDkvckxsejU1WTZoaVZMbHVpMTExN1Q2dFdyRlJVVnBjbVRKd2YzbFhhK1NoTksvMldOdTZ4ekZrb3RvWTYvckRHWDUyeXZlNUdOR3pkcStmTGx1dSsrK3lTVi96dFFscCszVmQ3djg4NmRPL1hKSjUrb1I0OGVldXFwcDdSMzcxNnRYTGxTTjl4d2cxNTY2YVdReHdjQVFKM2hkcnVOMiswMlR0aStmYnR4dTkwbUp5Y251RzNCZ2dXbXFDYTMyMjBLQ2dwTWRuYTI4WGc4SmlNakkzamN1blhyekxYWFhodjhPVFUxTlhoOGNWOS8vYlhwM3IyN3ljdkxNKysrKzY3NS9lOS9iNHd4WnZIaXhlYU9PKzR3eGhnemZ2eDQ4OUpMTHhsalRFaDlHV1BNeVpNbnpYZmZmV2ZtekpsajNHNjM4WHE5d1JwMjc5NGRQRzdWcWxXbWQrL2VKY1o3OU9qUlVsK1RvamIyN05rVDNKYVltR2c4SG8veCsvM2wxcGVibTJ1NmQrOXV2dm5tbTFMYlhyNTh1Ym4rK3V2TjFxMWJ6OWpuZHJ2TjFWZGZiWVlORzJZV0xseG9Bb0dBeWNuSk1SNlB4MnpldkxsRWUwdVhMalg5Ky9jdjhmeTh2THpnNDMzNzlnV1BYYjkrZlhBTXhZOHZmcjZLdDFGY0tQMlhOZTRpWnp0bm9kUlNrZkdYTmVhektldDFMNzUvKy9idHdlZVU5enRRdk0yaS8xNTg4Y1d6dGxYV2ExTjAvTUdEQjQweHAvOWZLdjd6Tjk5OFk5eHV0L0g1ZktXT3I3SVZqYy9wNnlpQW1pSE02UUtBcXRDbVRSdTVYQzd0MnJVcitOYjhxRkdqTkdyVUtLV2xwUVhmdXYveHh4OWxqTkZkZDkxMVJodGVyN2ZNZWRveE1URUtEdzlYVWxLU05tellFSnhuSFJjWHB5bFRwdWp3NGNOS1RrN1dpQkVqUXU1cjVzeVpXclpzbWJwMDZhSUdEUnBJVW9tcENpMWJ0Z3crYnRHaWhmTHo4eFVJQk5TNmRXdFpscVdkTzNlV095MmlSWXNXd2NjWFhuaWhqREh5K1h6bDFuZnc0RUg1L1g1MTZOQ2gxTFpmZmZWVkRSZ3dRQjA3ZGp4algwSkNnaG8xYWxSaVcyWm1wb3d4aW82T0xySDlzc3N1VTNaMmRxbHpoWnMzYng1ODNLUkprK0FZeXBzZTgzT2g5Ri9ldU1zN1orZmJmNUZ6SGZQWlh2Zmkyclp0RzN4YzN1OUFhVzBXVFRNcTNwWlUvbXRUOUM1QVVWdEY3L1FVSGV2MysxV3ZYcjB5eHdjQTFRRUJHM1ZDa3laTjFMdDNiNzM5OXR0bEJzNkxMNzVZa3JSeTVVcEZSVVZWcUkvdzhIQjE3OTVkNjlhdFUzSnlzdjd3aHo5SU9oMHlMcm5rRWkxWXNFQStuMDl1dHp1a3ZnNGNPS0Q1OCtmcnd3OC9WSFIwdEJJVEU3VnExYW9TeDV3NGNTSVlSdmJ1M2F1V0xWdks1WElwSWlKQ3NiR3g1WTYzTE9YVmQ5RkZGMGs2UFIzbGJBRmFrcVpNbWFLSEgzNVlWMTU1cFc2Ly9mWnkreXdLKzN2MzdsV25UcDJDMnc4Y09LQldyVnBWK2tvYm9mUmYxcmhET1dmbjIzOWxLNzY2emZuOC8vRHp0czczdFFHQW1vUTUyS2d6SG4vOGNlM2N1Vk9QUHZxb01qSXk1UFY2bFp1YnE5VFUxT0F4clZxMWt0dnQxdlRwMDNYbzBDSDUvWDd0MkxFak9MZGFraUlpSWlSSm16ZHZWbTV1Ym9rK2V2WHFwZFdyVjZ0cDA2YjZ4UzkrRWR3ZUZ4ZW5aY3VXQmU5eWg5SlgwWkovbVptWnlzM04xZnZ2djMvR21HYk5tcVc4dkR6dDNidFhiNzMxbG9ZTUdWSml2T25wNlhyc3NjZTBjK2RPK2YxKzVlYm02c3N2djlTdVhidktmYjNLcTY5VnExYTY3cnJyRkI4ZnJ4MDdkc2p2OXlzakkwTUhEeDRNdG5IVlZWZHA2dFNwbWpGamhqNzk5Tk55KzR5TWpGUy9mdjBVSHgrdjc3Ly9YbjYvWDF1M2J0V2NPWE0wZXZUb2NwOS9ObVdkcjV5Y0hHVmxaU2tySzB2WjJka2g5Vi9XdU1zN1oyWFZVbG5qUHgraC9QOFFxbEIrbndHZ3RpQmdvODZJaW9yU3UrKytxNVl0VytxUlJ4NVJyMTY5TkdqUUlLMWF0VXIzMzMrL3dzSk92NkV6ZGVwVXVWd3VEUjgrWEwxNjlkS3p6ejViNGt0aDJyVnJwMXR2dlZYang0L1hiYmZkVnFLUG5qMTdsbGdscEVoY1hKenk4dkxPV0o2dnJMN2F0Mit2RVNOR2FPTEVpUm85ZXJSNjl1eDV4cGk2ZE9taVcyNjVSYU5HalZKY1hKekdqaDBiM0hmWlpaZnB2ZmZlVStQR2pmWGdndytxUjQ4ZUdqeDRzTjU3NzczZ1dNdFQzbXNSSHgrdnpwMDc2Lzc3NzFmdjNyMzE3TFBQcXFDZzRJelhaTktrU1hydXVlZTBkdTNhY3Z0OC92bm41ZkY0OU1BRER5Z3VMazUvK3RPZk5HYk1tT0RVbW9vcTYzd05IVHBVQXdZTTBJQUJBelIwNk5DUSt5OXQzT1dkczdKcXFhenhuNi95ZmdkQ0ZjcnZNd0RVRnBYN1RSZEFNVVVmRUFwbEpRZVVyV2plZUhuemFRSFlvMmlxVlhKeU1uODNBWlNMT2RnQVVJdWNiYzc5RlZkY3dUY3NBa0FWSW1BRFFDM0NPMFFBNER3Q05sQURkZTdjbVNBRkFFQTFSY0JHbFR2WFplTUFBQUJxQWxZUlFaVXh4bFI4YlM4QXFENjJPbDBBQUFCQWxlR3JyQUVBMVFWM3NBRUFBQUFiRWJBQkFBQUFHeEd3QVFBQUFCc1JzQUVBQUFBYkViQUJBQUFBR3hHd0FRQUFBQnNSc0FFQUFBQWJFYkFCQUFBQUd4R3dBUUFBQUJzUnNBRUFBQUFiRWJBQkFBQUFHeEd3QVFBQUFCc1JzQUVBQUFBYkViQUJBQUFBRzFsT0Z3QUE1eUltSnFhZnBKdUtmcllzYTRJa0dXTm1GRHNzTVNVbDVhT3FyZzBBVUxlRk9WMEFBSndqWDFHb0xxNzROci9mZjJ2VmxnUUFBRk5FQU5SUUtTa3A2NDB4MldVY2t1dnorVlpXV1VFQUFQd2JBUnRBVGVXVDlFRVorLzh2UFQyOXNLcUtBUUNnQ0FFYlFFMjJwTFFkeHBnUHE3SVFBQUNLRUxBQjFGakhqeDlQa0pUNzgrM0dtTHljbkp4UEhDZ0pBQUFDTm9DYWErZk9uUVhHbUwvL2ZMdGxXV3YyN05senlvbWFBQUFnWUFPbzBZd3haeXpERndnRVdKb1BBT0FZQWphQUd1M3c0Y05ySmVVVjIzVFM2L1VTc0FFQWppRmdBNmpSZnZqaGgzeEp4ZWRiL3pNOVBmMkVVL1VBQUVEQUJsRGpCUUtCNHZPdytYQWpBTUJSQkd3QU5kN0preWUva0hUS0dGUG85WG9YTzEwUEFLQnVJMkFEcVBFeU1qS09HMk5XV0phMUxpMHRMY2ZwZWdBQWRWdVkwd1VBZ0IyTU1Zc2xSVGxkQndBQWx0TUZBSENXMiszK1FsSmZwK3ZBZnhoak5xV2twTVE2WFFjQTROd3dSUVFBNGJxYXNTenJHcWRyQUFDY082YUlBSkFrSlNVbE9WMENKSGs4SHFkTEFBQ2NKKzVnQXdBQUFEWWlZQU1BQUFBMkltQURBQUFBTmlKZ0F3QUFBRFlpWUFNQUFBQTJJbUFEQUFBQU5pSmdBd0FBQURZaVlBTUFBQUEySW1BREFBQUFOaUpnQXdBQUFEWWlZQU1BQUFBMkltQURBQUFBTmlKZ0F3QUFBRFlpWUFNQUFBQTJJbUFEQUFBQU5pSmdBd0FBQURZaVlBTUFBQUEySW1BREFBQUFOaUpnQXdBQUFEWWlZQU1BQUFBMkltQURBQUFBTmlKZ0F3QUFBRFlpWUFNQUFBQTJJbUFEQUFBQU5pSmdBd0FBQURZaVlBTUFBQUEySW1BREFBQUFOaUpnQXdBQUFEWUtjN29BQURWSFdscWF4b3daSTBteUxFdE5talRSVlZkZHBlSERoNnR2Mzc3bjFGWkNRb0lhTldvVTNIN28wQ0dOR3pkT1M1WXNrY3QxL3ZjQVBCNVBxZnVTa3BMT3UzMEFBSDZPZ0EyZ3doSVNFdFN3WVVNZFBYcFUzM3p6aldiT25LbXZ2dnBLZi9yVG44NDdGTGRxMVVxZmZQS0pUWlgrSjBRWEJmckV4RVNGaDRmYjFqNEFBRC9IRkJFQTU4U3lMRjEwMFVVYU1HQ0Ezbjc3YlNVbEpXbng0c1ZPbHdVQWdPTUkyQURPVzBSRWhPNisrMjU5OU5GSHdXMWVyMWV6WjgvVzRNR0RGUnNicTRFREIycmV2SGtLQkFKbHRwV1dsaWFQeDZQOC9Qemc0NDBiTjJya3lKSHEwYU9IN3JqakRtM2J0aTE0ZkdGaG9hWk5tNlkrZmZxb2QrL2VldkxKSjNYaXhJbVE2aTVxZjlteVplcmJ0NittVDU4dVNkcTBhWk5Hamh5cDJOaFlEUmt5UkltSmljSG5CQUlCelo4L1gwT0hEZzJPcTZpZTg2a0ZBRkI3RUxBQjJPTEtLNi9VbmoxN2dnRTZQajVlYTlldTFVc3Z2YVQxNjlkcnlwUXArdmpqanpWMzd0d0t0NzFreVJLOTl0cHJXcjE2dGFLaW9qUjU4dVRndmhkZWVFSGJ0Mi9Yb2tXTHRHTEZDdVhrNUdqR2pCa1Zhbi9qeG8xYXZueTU3cnZ2UGtsU1hsNmVKazJhcElTRUJOMXd3dzM2ODUvL0hEejI1WmRmMXBJbFN6UjU4bVN0WDc5ZXMyYk5Vck5teld5ckJRQlE4eEd3QWRqQzUvT3BYcjE2Y3JsY09ucjBxRmFzV0tHbm5ucEsvL1ZmLzZXd3NEQjE2ZEpGOTkxM241WXNXVkxodGg5ODhFRkZSa1lxSWlKQ0kwYU0wSTRkT3hRSUJKU1RrNk5QUC8xVVR6enhoRnExYXFWbXpacnBONy81amI3NDRvc0t0VDk2OUdoZGVPR0ZhdHk0c1NTcFQ1OCtpbzZPMXE1ZHU5UzRjV01kUEhoUVBwOVB4NDhmMXdjZmZLQS8vZWxQNnRxMXE4TEN3aFFkSGEzV3JWdmJWZ3NBb09ialE0NEFiSkdXbHFiLy91Ly9saVJsWm1iS0dLUG82T2dTeDF4MjJXWEt6czR1ZDVySXp6VnYzano0dUVtVEpqTEd5T2Z6NmNjZmY1UXhSbmZkZGRjWnovRjZ2YXBmdjM1STdiZHQyN2JFenpObnp0U3laY3ZVcFVzWE5XalFRTkxwcVNFSER4NlUzKzlYaHc0ZHptakRybG9BQURVZkFSdkFlZnZwcDUvMHdRY2Y2TkZISDVVa3RXalJRcEswZCs5ZWRlclVLWGpjZ1FNSDFLcFZLMXVXMzVPa2l5KytXSkswY3VWS1JVVkZuWE03bG1VRkh4ODRjRUR6NTgvWGh4OStxT2pvYUNVbUptclZxbFdTcElzdXVraVN0Ry9mUG5YczJMRlNhZ0VBMUh4TUVRRndUb3d4eXM3TzFxZWZmcW94WThabzBLQkIrdFd2ZmlWSmlveU1WTDkrL1JRZkg2L3Z2LzllZnI5Zlc3ZHUxWnc1Y3pSNjlPZ1M3ZVRrNUNnckswdFpXVm5LenM2dVVBMnRXcldTMiszVzlPblRkZWpRSWZuOWZ1M1lzVU9iTm0wNjUzSDVmRDVKcCsvQzUrYm02djMzM3kvUjMzWFhYYWY0K0hqdDJMRkRmcjlmR1JrWk9uandZS1hVQWdDb21iaUREYURDcnIzMldsbVdwWWlJQ0hYcTFFbFBQZldVZXZic1dlS1k1NTkvWHJObXpkSUREenlnbzBlUHFtM2J0aG96Wm95R0R4OWU0cmloUTRjR0h6ZHMyRkN2di81NmhXcVpPbldxcGt5Wm91SERoOHZyOVNvNk9scmp4NDgvNTdHMWI5OWVJMGFNME1TSkU5V3laVXVOR0RGQzY5ZXZEKzZQajQvWHE2KytxdnZ2djE5NWVYbHEzNzY5NHVQaks2VVdBRUROWkpWL0NJRGF6TzEyRzRsdk5hd3VpcjU1TWprNW1lc3pBTlJRVEJFQkFBQUFiRVRBQmdBQUFHeEV3QVlBQUFCc1JNQUdBQUFBYkVUQUJnQUFBR3hFd0FZQUFBQnNSTUFHQUFBQWJFVEFCZ0FBQUd4RXdBWUFBQUJzUk1BR0FBQUFiRVRBQmdBQUFHeEV3QVlBQUFCc1JNQUdBQUFBYkVUQUJnQUFBR3hFd0FZQUFBQnNSTUFHQUFBQWJFVEFCZ0FBQUd4RXdBWUFBQUJzUk1BR0FBQUFiRVRBQmdBQUFHeEV3QVlBQUFCc1JNQUdBQUFBYkVUQUJnQUFBR3hFd0FZQUFBQnNSTUFHQUFBQWJFVEFCZ0FBQUd4RXdBWUFBQUJzUk1BR0FBQUFiQlRtZEFFQXFnZVB4K04wQ1FBQTFBcmN3UWJxT0dQTUpxZHJ3Qm0yT2wwQUFBQUE2amkzMjIzY2JyZHh1ZzRBQUxpRERRQUFBTmlJZ0EwQUFBRFlpSUFOQUFBQTJJaUFEUUFBQU5pSWdBMEFBQURZaUlBTkFBQUEyTWh5dWdBQU9CY3hNVEg5Sk4xVTlMTmxXUk1reVJnem85aGhpU2twS1I5VmRXMEFnTHFOYjNJRVVGUDVpa0oxY2NXMytmMytXNnUySkFBQW1DSUNvSVpLU1VsWmI0ekpMdU9RWEovUHQ3TEtDZ0lBNE44STJBQnFLcCtrRDhyWS8zL3A2ZW1GVlZVTUFBQkZDTmdBYXJJbHBlMHd4bnhZbFlVQUFGQ0VnQTJneGpwKy9IaUNwTnlmYnpmRzVPWGs1SHppUUVrQUFCQ3dBZFJjTzNmdUxEREcvUDNuMnkzTFdyTm56NTVUVHRRRUFBQUJHMENOWm93NVl4bStRQ0RBMG53QUFNY1FzQUhVYUljUEgxNHJLYS9ZcHBOZXI1ZUFEUUJ3REFFYlFJMzJ3dzgvNUVzcVB0LzZuK25wNlNlY3FnY0FBQUkyZ0JvdkVBZ1VuNGZOaHhzQkFJNGlZQU9vOFU2ZVBQbUZwRlBHbUVLdjE3dlk2WG9BQUhVYkFSdEFqWmVSa1hIY0dMUENzcXgxYVdscE9VN1hBd0NvMjhLY0xnQUE3R0NNV1N3cHl1azZBQUN3bkM0QUFNNVhURXhNTzh1eS9tNk1hUjhJQkhwdDJiSmxoOU0xQVFEcUxxYUlBS2pSdW5idE9rQlNpcVNyTGN1S3JGZXYzamZkdW5XN3hlbTZBQUIxVnoybkN3Q0FjMVF2SmlibUtaZkw5YVpsV1EwOUhvOHV2L3h5N2QrL3Y0RmxXWGRHUlVVMS9QSEhIOWRLQ2poZEtBQ2dibUdLQ0lBYXAyUEhqaGMzYU5EZ2JVbURYUzZYN3IzM1h2M3VkNytUSkwzNzdydWFPWE9tL0g2L2pERnJ2Vjd2aUsxYnR4NXl0bUlBUUYxQ3dBWlFvM1RyMXEyYlpWbExMTXU2dkduVHBwbzhlYko2OWVwVjRwams1R1Q5OFk5LzFKRWpSeVRwQjJQTThKU1VsRVJIQ2dZQTFEbE1FUUZRWTdqZDdqR1NsbHFXRmRtaFF3Zk5uVHRYdi96bEw4ODRyblhyMWhvNGNLQlNVMU4xNk5DaEpwWmxqVzdkdW5WT1ptYm1waW92R2dCUTV4Q3dBVlI3YmR1MmJSZ2RIZjBYeTdJbVc1WlY3K2FiYjlhTUdUUFV0R25UVXAvVHFGRWpEUm8wU0hsNWVkcTZkV3M5U1FPam9xTCtxMlhMbHFzT0hUcmtyYnJxQVFCMURWTkVBRlJyTVRFeDdTVDkzYktzcXkrNDRBSk5uRGhSdDl4U3NVVkNWcTllcmNtVEp5cy9QMS9HbU84Q2djQXdsdklEQUZRV0FqYUFhcXRyMTY0RFhDN1hJc3V5TG1yVHBvMm1UWnVtcTY2NjZwemEyck5uanlaTW1LQTllL1pJVW00Z0VQanQ1czJiUDdHelhnQUFKS2FJQUtpZVNpekIxN05uVDgyZVBWdVhYSExKT1RmWXJGa3pEUmt5UlB2MjdkUHUzYnRaeWc4QVVHbTRndzJnV2lsdENUN0xzdWR5Wll4aEtUOEFRS1VpWUFPb05rSlpnczh1TE9VSEFLZ3NUQkVCVUMyRXVnU2ZYVmpLRHdCUVdRallBQngxTGt2dzJZV2wvQUFBbFlFcElnQWNZOGNTZkhaaEtUOEFnRjBJMkFBY1llY1NmSFpoS1Q4QWdCMllJZ0tncXRtK0JKOWRXTW9QQUdBSDdtQURxREtWdlFTZlhWaktEd0J3UHFyWFh6VUF0VlpWTHNGbkY1YnlBd0NjQzZhSUFLaDBWYjBFbjExWXlnOEFjQzRJMkFBcWpaTkw4Tm1GcGZ3QUFCWEZGQkVBbGFJNkxjRm5GNWJ5QXdDRWdvQU53SGJWY1FrK3U3Q1VId0NnUEV3UkFXQ25hcnNFbjExWXlnOEFVQjd1WUFPd1JVMVpnczh1TE9VSEFDaE43ZnpMQjZCSzFjUWwrT3pDVW40QWdKOGpZTU1XeGhoTFVyaWtCcExxUzNLVjg1U0FKSytrQWttRmxtV1p5cTBRbGNYdGRvOHh4c3kxTEN1OFE0Y09takZqaGxxM2J1MTBXVlVxS3l0TEV5ZE8xSll0VzZUVHY5ZVBKQ2NuejNLNExGU3lFSzk3WE91QU9vaUFEVnNZWThJbHRaVFVWbElMbmY2alU1WkNTVDlKT2lEcHNHVlpoWlZiSWV6V3RtM2JocEdSa2ErNFhLN2ZTZExOTjkrc1AvN3hqNnBmdjc3VHBUbkM1L1BwbFZkZTBmdnZ2eTlKTXNZczlQdjl2MHROVGMxenVEUlVraEN2ZTF6cmdEcUlnQTFiR0dPYVNPb29xYUp2amNkSlNyY3M2N2o5VmFHeTFNWWwrT3pDVW41MVJ3V3ZlMXpyZ0Rxa3ZMZnhnVkNGNi9RZG5Jb0s1VzQzcXBHdVhic09rSlJpV2RiVmJkcTAwVi8vK2xmQ2RURURCZ3pRTysrOG8vYnQyOHV5ckYvV3ExZnZtMjdkdXZFQzFVNFZ1ZTV4clFQcUVBSTI3T0xTdWYzeGFDQitEMnVLZWpFeE1aUHExYXYzdVdWWkYvWHMyVk1MRnk2c05ldGIyNmw5Ky9aNjU1MTMxSzlmUDBtS2NMbGNTMkppWXFaSUNuTzROTmlySXRjOXJuVkFIY0wvN0FESzFiRmp4NHZkYnZjbmxtVk5kcmxjMXU5Kzl6dTk5dHByYXRLa2lkT2xWVnVOR2pYUzFLbFQ5ZkRERDZ0ZXZYcVdaVm1QeDhURS9LTlRwMDZ0bks0TkFGQzVDTml3WFZwYW1qd2VqeDU2NktGUzl4VVc4am1mbXFKYnQyN2R3c1BEdjVVMHVHblRwbnJsbFZjMGJ0eTRXcnUrdFowc3k5S29VYU0wWjg0Y1JVWkd5cktzRzhMRHc1TmpZbUxpbks0Tjl1cmV2YnUrL1BMTEV0dldybDJyM3IxN08xUVJBQ2NSc0ZGcFVsSlN0R0xGQ3FmTHdIbHd1OTFqTE12YWFGblc1UjA2ZE5CNzc3MVhaOWEzdHBQYjdkYkNoUXZWdFd0WFNXcGpXZFkvM1c3M2cwN1hCZnNNSERoUWI3MzFWdkJuWTR6ZWVPTU5qUmd4d3NHcUFEaUZnSTFLYzg4OTkyakdqQm5LenM1MnVoUlVVTnUyYlJ0MjY5WnRycVMvV1pZVmZ2UE5OK3Z0dDkrdWMrdGIyNmw1OCtaNjQ0MDNkTmRkZDBtbjEweWVHUk1UODE2WExsMHVkTGcwMk9CLy8vZC90WDM3ZG4zOTlkZVNwSC8rODU4NmVQQ2dSbzhlN1hCbEFKekFlN3pWZ052dC9rSlNYNmZyT0I4WFhYU1IzRzYzcGsyYnByUzBOSTBaTTBaZmZmV1YvdC8vKzMrS2pJelV0R25USkNtNEx6RXhVZUhoNFhyODhjZVZsSlNrbkp3Y2gwZUE0b3d4WDFtV2RWMkRCZzMwMkdPUHNVcUl6VmF2WHEzbm5udE9wMDZka3FSa1NXNkhTOEk1S0g3ZGs2U25uMzVhaHc0ZDB0eTVjM1gzM1hmcmhodHUwTzkrOXp0SjRscFhDWXd4bTFKU1VtS2RyZ000Rys1Z1Z3ODFPbHlYeHJJc1BmUE1NMHBJU05BWFgzemhkRG1vbUFzbHllVnlLU0lpd3VsYWFwMG1UWnFvWHIxNlJUODJkTElXMk9mZWUrOVZTa3FLWG4vOWRXVm1adXJ1dSs5MnVxUmF6YktzYTV5dUFVQTE1bmE3amR2dHJ0RmZuMnVNYVdHTXVjMFlZMUpUVTQzYjdUWjVlWG5HR0dNV0xGaGcrdmZ2YjQ0ZE94YmNWMUJRWVA1dHVESG1YTmJQUmlYcTBxWExoVEV4TVI4Vy9XNis4c29yeHV2MUdwd2ZuODluM25qakRWUDB1c2JFeEh3YUhSM2QxT256alhOamlsMzNpano1NUpQRzdYYWJ2LzN0Yno4Ly9WenJiRlFiL202aWR1TU9OaXJkM1hmZnJVc3V1VVRUcDA5M3VoU0VLRFUxTlM4bEplVjJZOHlqa3J3TEZpelE3My8vZTJWbFpUbGRXbzExN05neFBmTElJNW96WjQ0aytTUTltNUtTTXZCZi8vclhNWWRMZzQxdXZmVldTZEt3WWNNY3JnU0Frd2pZcUhRdWwwdlBQdnVzL3ZHUGZ5Z3hzYUxmcEE0bnBhU2t6UEQ1ZlAway9aQ2NuS3lSSTBkcXk1WXRUcGRWNDJSa1pPanV1Ky9XdW5YckpPbUlNV1pvY25MeWMwN1hCZnVGaDUvKzNwbjY5ZXM3WEFrQUp4R3dVU1hhdDIrdmNlUEdhZjc4K1U2WGdncEtUVTFOS0N3c2RBY0NnWFZIamh6UjJMRmp0V2pSSWhuRHU3UGxNY1pvMmJKbEdqMTZ0REl6TTJXTVNiWXN5NU9Ta3ZLWjA3VUJBQ29QQVJ0Vlp2VG8wZnJGTDM3aGRCazRCMXUzYmoyMGVmUG1Qb0ZBNEJXLzMyOWVmUEZGUGZYVVU4clB6M2U2dEdycjFLbFRpbytQMTNQUFBTZWZ6MmVNTVg5TlNVbnBrWlNVdE0vcDJnQUFsWXVBRGR0MTd0eFpTVWxKYXRTb1VZbnRMcGRMQ3hZc1VGSlNVdkJ0Vk5Rb3ZzMmJOLy9CNy9lUGtIUjgxYXBWR2oxNnRQYnMyZU4wWGRYT0R6LzhvSHZ2dlZjZmYveXhKT1VaWThhbXBLU01sZVIxdURSVXN0S3Vmd0RxRmdJMmdBclpzbVhMWXAvUDE5MFlzMjMzN3QwYU5XcVUxcXhaNDNSWjFVWmlZcUpHamh5cGJkdTJ5Uml6MisvM1g1dVNrdkttMDNVQkFLb09BUnQyQ1VncVBJZm5GZno3dWFoQlVsTlRNL3grZjNkanpOL3o4L00xY2VKRXZmcnFxL0w1ZkU2WDVoaS8zNjk1OCticHdRY2YxUEhqeDJXTStlellzV014Vzdac1NYRzZObFNhaWx6M3VOWUJkUWdCRzNZcGxQVFRPVHp2SjUxYk1JZkRXTXJ2UDFpQ3I4NnF5SFdQYXgxUWgvQlY2ZFZBMFdMNXljbkpOZlo4R0dQQ0piV1UxRlpTQzBrTnlubEtnVTcvd1RrZzZiQmxXZnpocWNHNmRPbHliVmhZMkNKSmJTSWpJelZ0MmpSMTdkclY2YktxUkVaR2hpWk1tS0RNekV6cDlCSjhvMWtscEc0SThickh0YzRHTVRFeC9TVGRWUFN6WlZrVEpNa1lNNlBZWVlrcEtTa2ZWWFZ0d05uVTJFQlhtOVNTZ0cxSkN0ZnBQekQxVmY2N0l3R2Qvc0JYZ2FSQ3k3Slk4NjJHNjlTcFU2dXdzTEMvdTF5dTN2WHExZE1qanp5aU8rKzhVNVpWWTMrdHkyU00wZkxseXhVZkh5K2Z6eWRqVExMTDVSckdLaUYxUjRqWFBhNTFOb2lKaWJuZXNxeTFaUjNqOS90djNiSmx5OGRWVkJKUXB0cjVsNitHcVEwQkcvaTNzRzdkdXIzb2NybkdTN0orOWF0ZmFkS2tTYlZ1UllWVHAwNXArdlRwUmF1RUdHUE1teWtwS2ZlTFZVS0F5aElXRXhOenlMS3NpMHZabjF0UVVOQWlQVDJkZHdoUUxUQUhHNENkYXYxU2ZpekJCempDSittRE12Yi9IK0VhMVFrQkc0RHRhdXRTZml6QkJ6aHFTV2s3akRFZlZtVWhRSGtJMkFBcVJXMWF5bzhsK0FEbkhUOStQRUZTN3MrM0cyUHljbkp5UG5HZ0pLQlVCR3dBbGFZMkxPWEhFbnhBOWJCejU4NENZOHpmZjc3ZHNxdzFlL2JzT2VWRVRVQnBDTmdBS2wxS1Nzb01uOC9YVDlJUHljbkpHamx5cExaczJlSjBXZVhLeU1qUTNYZmZyWFhyMWttbmwrQWJtcHljL0p6VGRRRjFsVEhtakdYNEFvRUFTL09oMmlGZ0E2Z1NxYW1wQ1lXRmhlNUFJTER1eUpFakdqdDJyQll0V2lSanF0K3FaY1lZTFZ1MlRLTkhqMVptWnFhTU1jbVdaWGxZM3hwdzF1SERoOWRLeWl1MjZhVFg2eVZnbzlxcDUzUUJrRnEzYnYyc0pHVm1abkpuRExYYTRjT0g4Mzc4OGNkM1dyVnFGU0VwZHNPR0RkYmV2WHNWRnhlbit2WHJPMTJlcE5OTDhFMmRPbFZ6NXN4UklCQW9Xb0p2V0dabVpvN1R0UUYxM2ZIang3MnRXN2YrcGFRdS85NzBSV3BxNnQrY3JBazRHKzVnQTZocTFYWXBQNWJnQTZxL1FDQlFmQjQySDI1RXRVVEFCdUNJNnJhVUgwdndBVFhEeVpNbnY1QjB5aGhUNlBWNkZ6dGREM0EyQkd3QWpxa09TL214QkI5UXMyUmtaQnczeHF5d0xHdGRXbG9hVTdkUUxSR3dBVGpLeWFYOFdJSVBxSm1NTVl1Tk1Vd1BRYlZsT1YwQUpMZmJiU1FwT1RtWjg0RTZyVXVYTHRlR2hZVXRrdFFtTWpKUzA2Wk5VOWV1WFN1bHI0eU1ERTJZTUVHWm1ablM2U1g0UnJOS1NQWGhkcnUva05UWDZUb0ExRXpHbUUwcEtTbXhUdlhQSFd3QTFVWlZMT1hIRW53MUJ1RWF3RG16TE9zYUovc1BjN0p6QVBpNXJWdTNIcExVcDF1M2JpOUtHdi9paXk5YXFhbXBtalJwa2hvMWFuUmViWjg2ZFVyVHAwOHZXaVdrYUFtKys4VXFJZFZXVWxLUzB5VUFxR0U4SG8vVEpYQUhHMEMxWlB0U2ZpekJCd0NvS2dSc0FOV1dYVXY1c1FRZkFLQXFFYkFCVkd2bnM1UWZTL0FCQUp4QXdBWlE3WjNMVW40c3dRY0FjQW9CRzBDTmtaS1NNc1BuOC9XVDlFTnljckpHamh5cExWdTJuSEZjUmthRzdyNzdicTFidDA0NnZRVGYwT1RrNU9lcXVsNEFRTjFFd0FaUW81UzFsQjlMOEFFQXFnT1c2UU5RNDV4dEtiK2twQ1Q5Ly9idVBicUsrbEQvL3pOSndJSWhBb0loQlFGamxicUFJSHZyTitHbUlvclZBa1ZFdndHRms1NVRLZ2VwOFZSVUZsNmcydlFnQnozZkFvdUN0QlpLYVFzb0F1RlNieEZFUk1Fa2tKQktNUHdLS2JjQUppU1FRTEl2bjk4Zk5Mc0prQnRNTXRuWjc5ZGFyTFV6TTN2bW1Vdmk0K1N6SjIzYXROSEdqUnNsSHNFSEFIQVFCUnRBc1BMdTNyMzdiNW1GZEFBQUlBQkpSRUZVdi9yMTY3Y2pQRHo4dDJscGFlMytPYjNVR0pQTVUwSUFBRTVoaUFpQW9GYjVLRDlKZXlYbDhRZytBSURUdUlNTklPaGxaV1hsU3VycmRBNEFBQ1R1WUFNQUFBQzJvbUFEQUFBQU5xSmdBd0FBQURaaURMWUQrdmZ2UDB6U2c1ZVpQcmZLbHpzeU16UGZiYnBVQUFBQXNBTUYyeGxleTdLZXZYaGkxV2srbjI5TTAwWUNBQUNBSFJnaTRvRE16TXp0eHBqQ1doWXA4WHE5RzVzc0VBQUFBR3hEd1hhR1Y5TEtXdVovbEpPVFU5RlVZUUFBQUdBZkNyWnoxdFEwd3hpenVpbURBQUFBd0Q0VWJJZWNPWE5tbTZTU2k2Y2JZMHFMaW9yV09oQUpBRnEwYmR1MnllMTI2MDkvK2xPZHkyWm5aOHZ0ZHF1aTR2Sy9US3hyUHB6aGRyc0QvNEpWUTY1VEovRTlVRHNLdGtQeTh2TEtqVEh2WER6ZHNxeTBnd2NQbm5jaUV3QzBaS21wcWVyV3JadFNVMU1iZlZ2NStmbDYrT0dIVzBUNWFPeDlzWFA5UzVjdWxTVHQyTEhqcXRmbGxDdTlUcHZ6TmRlY3N6VVdDcmFEakRHWFBJYlA3L2Z6YUQ0QXNGbEpTWWsrL2ZSVFRaOCtYWGw1ZWNyTnpXM1U3UlVYRnlzL1A3OVJ0OUZVR250Zld0S3h1bHBYYzUwMjUrUFluTE0xRmdxMmcwNmNPTEZGVW1tVlNlYzhIZzhGR3dCc3RubnpadDEwMDAwYU1HQ0E3cnp6emt2dURwYVVsT2k1NTU3VHdJRUROV0xFQ0gzNTVaY05tbit4cEtRa1NkS0FBUU1Dd3hVcWY2VytmdjE2M1h2dnZabzc5OEtmUHRpNWM2ZkdqeCt2K1BoNGpSdzVzdHJkVjcvZnI2VkxsMnJVcUZHS2o0L1hRdzg5cEsrLy9scVNWRkZSb1RsejVtam8wS0VhUEhpd1pzeVlvYk5uejlhWTZVcTNjN2w5a1NTUHg2T0ZDeGRxeElnUmdmY3NXYkpFZnIrLzF2MnR6N0dxei9ycjYvVHAwM3IyMldjMVlNQUFqUnc1VW0rLy9YWmdhRU5seGkrLy9GTGp4NDlYUWtLQ0hudnNzY0MrWDgxK052VDhTSFZmcDA2ZXA3cStCMnE3dm1yS1Z0dDdnS3ZpY3JuKzZISzV6RC8vYlhZNkR3QTBCNVUvRiszeStPT1BtK1hMbHh0ampObXdZWU1aTm15WThYZzhnZm5QUFBPTW1UUnBramw1OHFRNWVmS2srZmQvLzNmamNybE1lWGw1dmVaZkxDc3I2NUw1bGRObXpKaGh6cDQ5YTg2Y09XT01NU1l0TGMzazVPU1k4dkp5TTNmdVhETnk1TWpBZXlxLzNyMTd0L0Y0UE9iQWdRUG02TkdqeGhoalhuNzVaZlBqSC8vWUhEOSszQlFWRlpuSmt5ZWJXYk5tMVhnTXJuUTdsOXNYWTR5Wk9YT21lZlRSUjAxdWJxN3hlRHhtejU0OTVzRUhIelFMRnk2c2RYL3JjNnpxcy83NnJ1dnBwNThPbkxzVEowNllwS1Nrd0RLVnl6Ly8vUFBtNU1tVHByaTQyUHpzWno4ejQ4YU51K3I5Yk9qNU1hYnU2OVRKODFUWDkwQnQxMWROMldwN3o5V28vUG5oOU04eE9PajIyMjhmWGFWZ1ArbDBIZ0JvRHV3czJIbDVlZWFPTys0d0owK2VOTVlZVTFaV1pnWU5HbVErK2VRVFk0d3gzMzc3clhHNVhDWW5KeWZ3bnM4Ly96eFFDT3FhZnptMUZleDkrL1pkc3Z5NWMrZk0zLzcyTjdObzBTTGpjcm1NeCtNeEpTVWw1czQ3N3pTN2R1MjZaUG5Dd2tMamRydE5ibTV1WU5wbm4zMW1oZ3daVXV1eGFPaDJhdHFYb3FJaTQzYTd6ZTdkdTZzdHUyN2RPblBmZmZmVnViOTJyTDgrNnlvc0xEUXVsOHZzM2JzM3NNejI3ZHN2S2RqNStmblY1cnZkYnVQeithNTRQNi9rL05SMW5UcDVudXI3UFhDNTY2dW1iSFc5NTJvMGg0TE5YM0owMkxsejV6Nis5dHByenh0andyeGU3eXFuOHdCQVM3TisvWG9aWS9USUk0OEVwcFdYbHlzMU5WWDMzSE9QQ2dvS0pFbmR1M2NQekkrTWpBeThybXQrUTNYcjFxM2ExL1BuejlmNjllc1ZGeGVuYTY2NVJ0S0ZvUUJIamh5UnorZFRyMTY5TGxuSDhlUEhaWXpSdUhIakxwbm44WGpVcWxXclM2WmZ5WFpxY3V6WU1SbGpGQnNiVzIxNjkrN2RWVmhZV0cwWXg4WDdhOWY2dzhMcUh1VjYvUGh4U1ZLUEhqMEMwOXExYTNmSmN0ZGZmMzIxK2NZWWViM2VLOTdQS3prL2RWMm5UcDZuK253UDFIUjkxZVpLM2hNc0tOZ095ODNOUGRPL2YvOE5sbVYxek03T0xuSTZEd0MwSkQ2ZlQ1czNiOWF6eno2cnUrKytPekE5S3l0TE0yZk9WRkZSVWFBb25EaHhJdkM2c2xCSXFuTitRMW1XRlhoOStQQmhMVjI2Vkt0WHIxWnNiS3gyN05paDk5OS9YNUxVb1VNSFNSZWV3TkM3ZCs5cTYrallzYU1rYWVQR2plclNwVXVkMjd6UzdkU2tjK2ZPa3FSRGh3NnBUNTgrMWJZVEhSMWRyZnhXM2QvNmFzajZhM08xNSs1Szk3T2g1NmMrMTZtVDU2bXU0MWpiOVZXVEszbFBNT0ZEanMyQU1XYVZNWVpuWHdPQXpUNy8vSE1WRnhkcnhJZ1IrdTUzdnh2NGQvLzk5NnRkdTNiYXZIbXpicnp4UnNYR3htcisvUGtxS1NuUmtTTkg5SWMvL0NHd2pycm1YMDVVVkpRa2FmZnUzU29wdWVSUEhnUjR2VjVKRis0MGxwU1U2TTkvL25OZ1huUjB0TzY2Nnk2bHBLUm8vLzc5OHZsOHlzM04xWkVqUnhRZEhTMlh5Nlc1YytlcW9LQkFQcDlQKy9mdjE4NmRPMjNkVGszNzBxbFRKdzBiTmt3cEtTbjY1cHR2NVBQNXRIZnZYaTFhdEVnVEowNnM5ZGpVNTFqWnRmNGJiN3hSTjk5OGM0UE9YVlZYbXFPaDU2YysxNm1UNTZtdTc0SGFycSthc3RYMW5tQVhVbmV3M1c1M1cyUE1ENHd4ZDF1V05VaFNWMG5YUzdyMGR6VU9jTGxjOHh5TzREWEdGRW82YWxuVzU1SzJscGFXYnM3TnpUM2pjQzRBdUNLcHFhbUtqNCsvWkZoQWVIaTQ3cnZ2UHFXbXBtcjgrUEdhUFh1MlpzMmFwZnZ2djErMzNIS0x4bzRkcTV5Y25NRHlkYzIvV0k4ZVBUUm16QmdsSnljck1qSlNIMzc0NFdXWDY5bXpweElURS9YY2M4L3BoaHR1VUdKaW9yWnYzeDZZbjVLU29sLy8rdGVhTW1XS1NrdEwxYk5uVDZXa3BFaVNYbi85ZGMyZVBWdGp4NDZWeCtOUmJHeXNrcE9UYmQ5T1Rmdnk2cXV2YXNHQ0JYcnFxYWQwK3ZScGRldldUVWxKU1JvN2RteHRwNlRleCtwSzFsLzFhUlhwNmVtQjR6Uno1a3dOSHo1Y3Q5eHlpOGFNR2FPY25CeEZSTlN2QWwzcGZqYmsvTlQzT25YeVBOWDJQVkRYOVhXNWJIVzlKOWcxL1BjMlFhaHYzNzRkV3JWcU5VM1NWRWxSVHVjSkpzYVlVbVBNVzM2L2YzWldWdFlKcC9NQUNBMlZIMUNxTEVtQVhWSlRVL1diMy94R216WnRjam9LR2tubG93QXpNakljNjdrdC9nNjIyKzErMU8vM0w1YlV3YklzM1g3NzdSbzBhSkJjTHBlNmR1MnE5dTNiMS92L1lsczZyOWVyNHVKaUhUdDJUQmtaR2ZyODg4LzExVmRmWFd1TSthK3dzTEQvY0xsY3lSa1pHVXVkemdrQVFIMmxwYVdwVjY5ZTZ0S2xpNzcrK211OTlkWmIrdEdQZnVSMExMUndMZmtPZHJqTDVYcERVcklrM1gzMzNVcE9UcTcyU1dMVTdlalJvNW8zYjE3VlgyKytuWkdSOGFRa3I0T3hBTFJ3M01HR1hYNy8rOTlyNWNxVktpb3FVcWRPblRSaXhBajk5S2MvVlhoNHVOUFIwRWlhd3gzc2xscXdJMXd1MXhKSlNlM2F0ZFBMTDcrc1ljT0dPWjBwcUgzeHhSZDY2YVdYVkZSVUpFbHJMY3Q2TEQwOTNlTjBMZ0F0RXdVYndKVnFEZ1c3UlQ1RnBILy8vck1sSlhYdTNGbExseTZsWE5zZ0lTRkJ5NWN2VjlldVhTVnB0REZtc2RPWkFBQUFtcU1XVjdCdnYvMzI4WlpsUGR1K2ZYc3RXYkpFUFh2MmREcFNpeEVURTZNbFM1WlVQbGZ6eHk2WGE2clRtUUFBQUpxYkZsV3crL2Z2Lzkyd3NMRGZoSWVINjFlLytwVnV2UEZHcHlPMU9OSFIwWm83ZDY0aUlpSmtqSm5kdDIvZjJMcmZCUUFBRURwYVZNRzJMT3YvU1lwS1RFeFVmSHk4MDNGYXJENTkrbWp5NU1teUxPdmFpSWlJdDV6T0F3QUEwSnkwbUlJZEZ4Y1hMK25SbUpnWVRaM0t5SVhHOXNRVFQ2aG56NTZ5TEd0WXYzNzloanVkQndBQW9MbG9NUVU3UER6OEY1STBhZElrdFc3ZDJ1azRMVjZyVnEzMDlOTlBTL3JYc1FjQUFFQUxLZGo5K3ZYcmJWbldBMTI3ZHRXb1VhT2NqaE15N3JyckxzWEd4a3BTZ3R2dFprd09BQUNBV2tqQkRnOFAvNGtralI0OVdwYlZVaC90M2Z4WWxxVUpFeVpJa3Z4Ky96TU94d0VBQUdnV2dyNWc5KzdkdTdVeFptSkVSSVRHakJuamRKeVFjKys5OTZwVnExYXlMT3ZCbmoxN2ZzZnBQQUFBQUU0TCtvTGR1blhydXl6TDZ0aS9mMysxYjkvZTZUZ2hKekl5VW5mZmZiY2tYZGV4WThjZk9aMEhBQURBYVVGZnNJMHg5MHZTb0VHRG5JNFNzb1lPSFNwSk1zYjgwT0VvQUFBQWpndjZnbTFaMWtqcHdnZnU0SXgrL2ZwVnZoemlaQTRBQUlEbUlLZ0xkdS9ldlR0YWxuVmJ4NDRkMWFOSEQ2ZmpoS3lZbUJoRlIwZkxzcXllY1hGeE56aWRCd0FBd0VsQlhiQmJ0V29WSjBuZis5NzNuSTRTOHVMaTRpUkpFUkVSZ3gyT0FnQUE0S2lnTHRpV1pYMWZrbTY2NlNhbm80UzgyMjY3cmZLbDI4a2NBQUFBVG90d09zRFZxQ3pZREE5eFh0ZXVYU1ZKeHBpYkhZNENvQVZ4dS9sL2RnREJKNmp2WUJ0amJwV2s3dDI3Mjc1dWo4ZWo1Y3VYYTl5NGNSbzRjS0FTRWhMMDhNTVBhOSsrZmJadnE2cUNnZ0tOSGoxYWZyKy9VYmRqdCtqbzZNcVg5cDhNQUNISEdMUFQ2UXdBZ3RwZUp6Y2UxSGV3SmNWSVVxZE9uV3hkNmZuejV6Vmx5aFFaWXpSdDJqVDE3ZHRYWHE5WDJkblphdE9talczYnljL1BWM0p5c2xhdVhLbldyVnRMdWxCVTE2NWRhOXMybXNwMTExMVgrZko2SjNNQWFCa3lNelBqbmM2QTVzdmxjaGxKeXNqSTRNODNvMWtLNm9KdFdWWVhTZXJRb1lPdDYxMndZSUhLeTh2MSs5Ly9QbEI4VzdkdXJmaDRlMy9lRnhjWEt6OC8zOVoxT2lVcUtrcVNaRmtXQlJzQUFJUzBvQjRpSXVsYVNXcmJ0cTF0Sy9SNnZWcTNicDBtVFpvVUtOZVg0L0Y0dEhEaFFvMFlNVUx4OGZGNjZLR0h0R1RKa3NEUWp1enNiTG5kYm4zNTVaY2FQMzY4RWhJUzlOaGpqK25ycjc4T3JDTXBLVW1TTkdEQWdNQTR3OHIzbFpXVjFibU9xc3RXcXB4V1VWRWhTYXFvcU5DY09YTTBkT2hRRFI0OFdETm16TkRaczJkdE8xNlZ2dk9kd0Y5SnQrOFdQd0FBUUJBSzlvTGRSbEt0UmJpaDh2UHpWVlpXcHI1OSs5YTZYRXBLaXJaczJhSTMzM3hUMjdkdjErelpzL1hlZSs5cDhlTEYxWlpiczJhTjVzMmJwdzgrK0VCZHVuVFJhNis5RnBpM2RPbFNTZEtPSFR1VW5wNWU0N1pxVzBkZGZ2bkxYMnJmdm4zNnkxLytvZzBiTnFpb3FFaHZ2UEZHdmQ5Zlg2MWF0YXA4YWQvSkFBQUFDRUxCWHJBbFNaWmwzeEFzajhjalNZcUlxSG4wek9uVHA3Vmh3d2E5K09LTHV2WFdXeFVSRWFHNHVEaE5uanhaYTlhc3FiYnMxS2xUMWFsVEowVkZSU2t4TVZINzkrOXY4QWNZcjNRZFJVVkYyclJwazZaUG42N282R2kxYjk5ZVR6enhoRDcrK09NR2JiK0JHQThIQUFCQ1dsQ1B3VGJHbkxjc0s3Szh2TnkyWVNJeE1UR3lMRXQ1ZVhrMVBoN3EyTEZqTXNZb05qYTIydlR1M2J1cnNMQ3dXdm05L3ZwL0RVbHUxNjZkakRIeWVyME51dXRlMHpycWN2ejRjUmxqTkc3Y3VFdm1lVHllcW5lZHIxcmwvNWhJS3JkdHBRQUFBRUVvcUF1MnBGSkprZWZPbmJPdFlFZEZSU2srUGw3TGxpMnJzV0IzN3R4WmtuVG8wQ0gxNmRNbk1QM3c0Y09Lam81V1dGalQvR0tnc3FTZlAzOCtzUDlWeDFkMzdOaFJrclJ4NDBaMTZkS2xVYk9VbDEvbzFjYVk4NDI2SVFBQWdHWXVxSWVJV0paVklGMFlDbUduRjE1NFFUazVPWHIrK2VlVmw1Y25uOCtua3BJU2ZmTEpKenB3NElBNmRlcWtZY09HS1NVbFJkOTg4NDE4UHAvMjd0MnJSWXNXYWVMRWlmWGVUdVdUTjNidjNxMlNrcElHNSt6WnM2ZmF0bTJyRFJzMlNMcFFjcGN2WHg2WUh4MGRMWmZMcGJsejU2cWdvRUErbjAvNzkrL1h6cDMyUDE2MlN2NXZiVjg1QUFCQUVBbnFnaTNwbUNTZE9uWEsxcFYyNzk1ZEsxYXNVR1JrcEtaT25hcUVoQVNOR0RGQ0sxYXNDSXpOZnZYVlYrVjJ1L1hVVTA5cHdJQUJldVdWVjVTVWxLVEV4TVI2YjZkSGp4NGFNMmFNa3BPVDljZ2pqelE0NXpYWFhLT1VsQlM5ODg0N0dqVnFsS1pNbWFLQkF3ZFdXK2IxMTE5WFdGaVl4bzRkcTBHREJtbldyRmt5eGpSNFczVXBMaTZXSkZtV1JjRUdBQUFJVnYzNzk1L25jcm5NcWxXckRKejEwVWNmR1pmTFpWd3UxeXFucndzQVFNdjJ6Ly9lMkgrM0NMQkpVSS9CTnNic3N5eExCdzhlZERwS3lEdDY5S2dreVJoendPRW9BSUFXcG4vLy9zTWtQWGlaNlhPcmZMa2pNelB6M2FaTEJkUXNxQXUyWlZtNWtpall6Y0MrZmZza1NYNi9QOVBoS0FDQWxzZHJXZGF6RjArc09zM244NDFwMmtoQXpZSjZESFpZV05nZVNjckx5M002U3NqYnMyZVBKQ2tzTE93emg2TUFBRnFZek16TTdjYVl3bG9XS2ZGNnZSdWJMQkJRaDZBdTJPbnA2YWVNTWQrY09uVktodzhmZGpwT3lEcHg0b1NPSFRzbVNmL0l6TXc4Nm5RZUFFQ0w0NVcwc3BiNUgrWGs1RlEwVlJpZ0xrRmRzUDhwVlpLMmJkdm1kSTZRVlhuMzJoakQzV3NBUUdOWlU5TU1ZOHpxcGd3QzFDWG9DN1psV1I5SzB2YnQyNTJPRXJLMmJ0MHFTYklzYTVQRFVRQUFMZFNaTTJlMlNicmtqMFlZWTBxTGlvcldPaEFKcUZIUUYrekN3c0l0a2txKyt1b3JuVGx6eHVrNElhZXNyRXhwYVdreXhwUmFsbFhqM1FVQUFLNUdYbDVldVRIbW5ZdW5XNWFWZHZEZ1FmNktNSnFWb0MvWS8veW0rcVBINDlHNmRldWNqaE55dG03ZFd2bG4wdithbnA1ZTVuUWVBRURMWll5NTVERjhmcitmUi9PaDJRbjZnaTFKUHAvdnQ1SzBaczJhUnZrcmhiZzhZNHorK01jL1ZuNDUzOGtzQUlDVzc4U0pFMXNrbFZhWmRNN2o4VkN3MGV5MGlJSzlaOCtlVEdQTTFrT0hEdW45OTk5M09rN0krT0tMTHlxZmY1MlJtWm01MWVrOEFJQ1c3ZWpSbzJXU3FvNjMzcHFUazNQV3FUeEFUVnBFd2Y2blZ5UnA4ZUxGOG5nOFRtZHA4YnhlcitiUHYzRFQydS8zditwd0hBQkFpUEQ3L1ZYSFlmUGhSalJMTGFaZ1oyWm1maXBwWTM1K3ZwWXNXZUowbkJadjllclZ5czNObFRGbSsrN2R1eG44RGdCb0V1Zk9uZnRZMG5salRJWEg0MW5sZEI3Z2NscE13WllrcjlmN00wbWx5NVl0VTNaMnR0TnhXcXk4dkR6Tm16ZFBrczc1L2Y0bm5jNERBQWdkdWJtNVo0d3hHeXpMK2l3N083dkk2VHpBNWJTb2dwMlZsZlYzdjkvL2pOZnIxWFBQUGFlQ2dnS25JN1U0aFlXRit2blBmNjZLaWdyNS9mN1g5dXpaaytOMEpnQkFhREhHckRMR01Ed0V6WmJsZElERzRISzUzcEkwcVd2WHJscThlTEZpWW1LY2p0UWluRHAxU2xPbVROR0JBd2NrYVhWR1JzWmpUbWNDZ1Bwd3VWd2ZTN3JYNlJ3QWFtYU0yWm1abVJudmRBNDd0S2c3MkpVc3kzcEswdG9qUjQ1b3dvUUoyclZybDlPUmdsNTJkclltVEpoUVdhNC9MaWtwbWVCMEpnQm9BTW8xME14Wmx2Vi9uTTVnbHhaNUIvdWZJbHd1MTl1U0pralNxRkdqOU5PZi9wUzcyUTEwNnRRcC9lNTN2OVBxMWFzcm56SCtubVZaL3pjOVBaMUh0UUFJR2k2WHkwaFNlbnE2MDFFQVhJYmI3WllrWldSa3RJaHUyaUoyb2pZdWwrdEpTWE1rUlZtV3BTRkRobWpZc0dIcTFhdVhPbmZ1ck1qSVNFVkVSRGdkczFudytYdzZlL2FzVHAwNnBkemNYRzNkdWxWcGFXbnkrLzJTVkdxTW1abVptZm1HMHprQm9LRW8yRUR6UnNFT1FuRnhjVGVFaDRmL1NsS2laVm5YT3AwbnlKeVR0TWJyOVU3UHlzbzY3SFFZQUxnU0ZHeWdlV3RwQlRza2J0MW1aV1dka1BTVFhyMTYvVmZidG0yZnNDenJIa2x4a2pwTHVrNGhjaHpxd1dlTUtaYjByYVFzWTh3Mm44LzNCeDZEQkFBQVVIOGhWU3h6YzNQUFNQck5QLzhCQUFBQXRtdVJUeEVCQUFBQW5FTEJCZ0FBQUd4RXdRWUFBQUJzUk1FR0FBQUFiRVRCQmdBQUFHeEV3UVlBQUFCc1JNRUdBQUFBYkVUQkJnQUFBR3hFd1FZQUFBQnNSTUVHQUFBQWJFVEJCZ0FBQUd4RXdRWUFBQUJzUk1FR0FBQUFiRVRCQmdBQUFHeEV3UVlBQUFCc1JNRUdBQUFBYkVUQkJnQWdpSGs4SGkxZnZsemp4bzNUd0lFRGxaQ1FvSWNmZmxqNzl1MnI5WDNaMmRseXU5MHFLeXVyZGJsdDI3Yko3WGJyVDMvNms1Mng2NjIrT2FzdTYzYTdkY2NkZDJqbzBLR2FNbVdLMHRMU3FpMVhVRkNnMGFOSHkrLzNOMWJzU3ppeFRUaUhnZzBBUUpBNmYvNjhubnp5U2FXbHBXbmF0R25hc21XTDB0TFNOSDM2ZExWcDA4YVdiYVNtcHFwYnQyNUtUVTI5WkY1K2ZyNGVmdmhoVlZSVTFHdDZVOW0yYlp0MjdkcWxOV3ZXYVBUbzBaby9mNzVtelpvVktMZlIwZEZhdTNhdHdzSWFwd1pkYnY4YmU1dG9YampMQUFBRXFRVUxGcWk4dkZ5TEZ5K1cyKzFXNjlhdDFiWnRXOFhIeDZ0SGp4NVh2ZjZTa2hKOSt1bW5tajU5dXZMeThwU2JtMXR0Zm5GeHNmTHo4eTk1WDAzVG01SmxXZXJRb1lPR0R4K3VaY3VXS1QwOVhhdFdyV3FTYlRlSC9ZZXpLTmdBQUFRaHI5ZXJkZXZXYWRLa1NXcmR1bldOeSszY3VWUGp4NDlYZkh5OFJvNGNxUjA3ZHRSN0c1czNiOVpOTjkya0FRTUc2TTQ3Nzd6a0xuWlNVcElrYWNDQUFYSzczWFZPcnkyTDMrL1gwcVZMTldyVUtNWEh4K3VoaHg3UzExOS9mVW1tQlFzV2FQanc0ZnJIUC81UjcvMklpb3JTNDQ4L3JuZmZmVmRTOVdFbmxhL1hyMSt2ZSsrOVYzUG56cFVrVlZSVWFNNmNPUm82ZEtnR0R4NnNHVE5tNk96WnMvWEtlN245djNpb2k4ZmowY0tGQ3pWaXhJakErNWNzV1JLNHkxNjUvSmRmZnFueDQ4Y3JJU0ZCanozMjJHV1BDUUFBUUpOenVWekc1WEtabHVUQWdRUEc1WEtaVTZkTzFicGNXbHFheWNuSk1lWGw1V2J1M0xsbTVNaVJ4aGhqc3JLeWpNdmxNcVdscFRXKzkvSEhIemZMbHk4M3hoaXpZY01HTTJ6WU1PUHhlQUx6SzlkUlhsNWU3WDAxVGE4cGl6RW04UFh1M2J1TngrTXhCdzRjTUVlUEhxMldjK1hLbFdibzBLRW1MeS92c25scjI2ZXZ2dnJLM0hISEhjYm44MVZicnZMMWpCa3p6Tm16WjgyWk0yZU1NY2E4L1BMTDVzYy8vckU1ZnZ5NEtTb3FNcE1uVHphelpzMnFNMjlOKzM5eHRwa3paNXBISDMzVTVPYm1Hby9IWS9iczJXTWVmUEJCczNEaHdtckxQLy84OCtia3laT211TGpZL094blB6UGp4bzJyOFh3RnM4cnZVYWQvVnRpRk85Z0FBQVFoajhjalNZcUlpS2gxdWFGRGh5bzJObFlIRGh4UVpHU2tqaHc1SXEvWFcrZjZEeHc0b056Y1hQM2dCeitRSk4xNzc3MDZmLzY4UHZ2c3N5dk9YRk9XTTJmT2FPWEtsWHJsbFZmVXIxOC9SVVJFS0RZMlZqRXhNWUgzcHFXbGFlSENoWm8vZjc1dXZ2bm1CbS9iNi9VcVBEeTh4akhRRXlkTzFMWFhYcXZJeUVnVkZSVnAwNlpObWo1OXVxS2pvOVcrZlhzOThjUVQrdmpqanlXcFhubHJjL3IwYVczWXNFRXZ2dmlpYnIzMVZrVkVSQ2d1TGs2VEowL1dtalZycWkwN2RlcFVkZXJVU1ZGUlVVcE1UTlQrL2Z2NW9HUVFxUDI3RWdBQU5Fc3hNVEd5TEV0NWVYblZobUZjYlA3OCtWcS9mcjNpNHVKMHpUWFhTRks5Q3RyNjlldGxqTkVqanp3U21GWmVYcTdVMUZUZGM4ODlWNVM1cGl4SGpoeVJ6K2RUcjE2OWFuenZyMy85YXcwZlBseTllL2Urb20xbloyZnIrOS8vZm8zenUzWHJGbmg5L1BoeEdXTTBidHk0UzViemVEejF5bHViWThlT3lSaWoyTmpZYXRPN2QrK3V3c0xDYXVmbit1dXZEN3h1MTY2ZGpESHllcjIxRGd1Qzh5allBQUFFb2Fpb0tNWEh4MnZac21VMUZ1ekRodzlyNmRLbFdyMTZ0V0pqWTdWanh3NjkvLzc3ZGE3YjUvTnA4K2JOZXZiWlozWDMzWGNIcG1kbFpXbm16SmtxS2lwU2h3NGRHcFMzdGl5VjY4clB6Nit4UU0rZVBWdlBQUE9NYnJubEZqMzY2S01OMnZiSmt5ZTFjdVZLVFpzMnJjWmxMTXNLdk83WXNhTWthZVBHamVyU3Bjc2x5OVluYjIwNmQrNHNTVHAwNkpENjlPa1RtSDc0OEdGRlIwZnpwSkVXZ0RNSUFFQ1FldUdGRjVTVGs2UG5uMzllZVhsNTh2bDhLaWtwMFNlZmZLSURCdzRFaG9JY08zWk1KU1VsK3ZPZi8xeXY5WDcrK2VjcUxpN1dpQkVqOU4zdmZqZnc3Lzc3NzFlN2R1MjBlZk5tU1JkS3ZpVHQzcjFiSlNVbGdmZGZibnB0V2FLam8zWFhYWGNwSlNWRisvZnZsOC9uVTI1dXJvNGNPUkpZNXJiYmJ0UHJyNyt1Tjk1NFE1czJiYXB6SDR3eEtpd3MxS1pObTVTVWxLUWYvdkNIZXVDQkIrcTEvOUhSMFhLNVhKbzdkNjRLQ2dyazgvbTBmLzkrN2R5NXMxNTVhem91bFRwMTZxUmh3NFlwSlNWRjMzenpqWHcrbi9idTNhdEZpeFpwNHNTSjljcUk1bzJDRFFCQWtPcmV2YnRXckZpaHlNaElUWjA2VlFrSkNSb3hZb1JXckZpaGlJZ0k5ZXpaVTRtSmlYcnV1ZWMwY2VKRURSdzRzRjdyVFUxTlZYeDh2TnExYTFkdGVuaDR1TzY3Nzc3QTAwUjY5T2loTVdQR0tEazV1ZHBRa3N0TnJ5dExTa3FLK3ZidHF5bFRwbWp3NE1HYU5XdVd5c3ZMcXkwemNPQkF2ZlRTUy9yRkwzNmhMVnUyMUpoL3lKQWh1dlBPT3pWMjdGajk5YTkvMVlzdnZxaG5ubm1tWHZ0ZTZmWFhYMWRZV0pqR2poMnJRWU1HYWRhc1dUTG1YNS9CcXkxdlRjZWxxbGRmZlZWdXQxdFBQZldVQmd3WW9GZGVlVVZKU1VsS1RFeHNVRTQwVDFiZGl3QUFFTndxbjA2UW5wN3VkQlFBbDFFNXpDa2pJNk5GZEZQdVlBTUFBQUEyb21BREFBQUFOcUpnQXdBQUFEYWlZQU1BQUFBMm9tQURBQUFBTnFKZ0F3QUFBRGFpWUFNQUFBQTJvbUFEQUFBQU5xSmdBd0FBQURhaVlBTUFBQUEyb21BREFBQUFOcUpnQXdBQUFEYWlZQU1BQUFBMm9tQURBQUFBTnFKZ0F3QUFBRGFpWUFNQUFBQTJvbUFEQUFBQU5xSmdBd0FBQURhaVlBTUFBQUEyb21BREFBQUFOb3B3T2dBQUFFM0Y3WFk3SFFGQUNPQU9OZ0NneFRQRzdIUTZBNEE2N1hVNkFBQUFRRWh5dVZ6RzVYSVpwM01BTmVFT05nQUFBR0FqQ2pZQUFBQmdJd28yQUFBQVlDTUtOZ0FBQUdBakNqWUFBQUJnSXdvMkFBQUFZQ01LTmdBQUFHQWpDallBQUFCZ0l3bzJBQUFBWUNNS05nQUFBR0FqQ2pZQUFBQmdJd28yQUFBQVlDUEw2UUFBQUFDMTZkKy8vekJKRDFaK2JWbldzNUprakhtanltSTdNak16MzIzcWJNRGxSRGdkQUFBQW9BN2V5bEpkVmRWcFBwOXZUTk5HQW1yR0VCRUFBTkNzWldabWJqZkdGTmF5U0luWDY5M1laSUdBT2xDd0FRQkFjK2VWdExLVytSL2w1T1JVTkZVWW9DNFViQUFBRUF6VzFEVERHTE82S1lNQWRhRmdBd0NBWnUvTW1UUGJKSlZjUE4wWVUxcFVWTFRXZ1VoQWpTallBQUNnMmN2THl5czN4cnh6OFhUTHN0SU9Iang0M29sTVFFMG8yQUFBSUNnWVl5NTVESi9mNytmUmZHaDJLTmdBQUNBb25EaHhZb3VrMGlxVHpuazhIZ28ybWgwS05nQUFDQXBIang0dGsxUjF2UFhXbkp5Y3MwN2xBV3BDd1FZQUFFSEQ3L2RYSFlmTmh4dlJMRkd3QVFCQTBEaDM3dHpIa3M0Yll5bzhIczhxcC9NQWwwUEJCZ0FBUVNNM04vZU1NV2FEWlZtZlpXZG5Gem1kQjdpY0NLY0RBQUFBTklReFpwV2tMazduQUdwaU9SMEFBSURhdUZ5dWp5WGQ2M1FPQU0yZk1XWm5abVptdk5NNUdDSUNBR2p1S05jQTZzV3lyUC9qZEFhSklTSUFnQ0NSbnA3dWRBUUF6WmpiN1hZNlFnQjNzQUVBQUFBYlViQUJBQUFBRzFHd0FRQUFBQnRSc0FFQUFBQWJVYkFCQUFBQUcxR3dBUUFBQUJ0UnNBRUFBQUFiVWJBQkFBQUFHMUd3QVFBQUFCdFJzQUVBQUFBYlViQUJBQUFBRzFHd0FRQUFBQnRSc0FFQUFBQWJVYkFCQUFBQUcxR3dBUUFBQUJ0UnNBRUFBQUFiVWJBQkFBQUFHMUd3QVFBQUFCdFJzQUVBQUFBYlViQUJBQUFBRzFHd0FRQUFBQnRSc0FFQUFBQWJVYkFCQUFBQUcxR3dBUUFBQUJ0UnNBRUFBQUFiVWJBQkFBQUFHMUd3QVFCOFNiM1VBQUFXZEVsRVFWUWhLenM3VzI2M1cyNjNXM2ZjY1llR0RoMnFLVk9tS0MwdHplbG90dkY0UEZxK2ZMbkdqUnVuZ1FNSEtpRWhRUTgvL0xEMjdkdm5kTFJtclNtdWpjcHRsSldWMVh0ZTVmU0tpZ29WRkJSbzlPalI4dnY5dG16emFsMUpucFlxd3VrQUFBQTRiZHUyYldyVHBvMU9uejZ0WGJ0MmFmNzgrZnIwMDAvMXlpdXZLQ3dzZU85Rm5UOS9YbE9tVEpFeFJ0T21UVlBmdm4zbDlYcVZuWjJ0Tm0zYU9CM1BNZm41K1VwT1R0YktsU3ZWdW5YcldwZHR6dGRHZEhTMDFxNWRHL2k2SWZ2VkZIbENXZkQrMUFBQXdFYVdaYWxEaHc0YVBueTRsaTFicHZUMGRLMWF0Y3JwV0ZkbHdZSUZLaTh2MStMRmkrVjJ1OVc2ZFd1MWJkdFc4Zkh4NnRHamg5UHhIRk5jWEt6OC9QeDZMeDhzMTBaRDl3dU5oNElOQU1CRm9xS2k5UGpqait2ZGQ5OE5UTnU1YzZmR2p4K3YrUGg0alJ3NVVqdDI3SkQwcjErNXA2YW1hdmp3NFhyZ2dRZTBjK2RPclZpeFFrT0hEdFg5OTkrdlR6Lzl0TTcxU05McDA2ZjE3TFBQYXNDQUFSbzVjcVRlZnZ2dHdIQUFTYXFvcU5DY09YTTBkT2hRRFI0OFdETm16TkRaczJjdnV3OWVyMWZyMXEzVHBFbVRhcjJiNmZGNHRIRGhRbzBZTVVMeDhmRjY2S0dIdEdUSmtzQ3YrUnV5ZjVYTGJ0KytYV1BIanRXQUFRUDA5Tk5QNi9UcDB3M2UzcGRmZnFueDQ4Y3JJU0ZCanozMm1MNysrdXZBT21vN0R2VjVmMUpTa2lScHdJQUJjcnZkTlI2Ynk3bmN0VkhYZWFudG5GK05pNGQ3WE0xK1NYV2ZHNm4yYS9UaVBINi9YMHVYTHRXb1VhTUM2NnQ2SGxveUNqWUFBSmR4eXkyMzZPREJnNEZ5VVZwYXFwZGVla25idG0zVFBmZmNvLy8rNy8rdXRueGVYcDdXcmwycmhJUUV2ZmppaXpwMDZKQTJidHlvZSs2NVIyKysrV1pndWRyV00zUG1USjA1YzBhcHFhbDYrKzIzdFczYnRtcmIrT1V2ZjZsOSsvYnBMMy81aXpaczJLQ2lvaUs5OGNZYmw4MmZuNSt2c3JJeTllM2J0OWI5VEVsSjBaWXRXL1RtbTI5cSsvYnRtajE3dHQ1Nzd6MHRYcno0aXZaUGt0YXZYNiszM25wTDY5YXQwNmxUcC9RLy8vTS9EZDdlbWpWck5HL2VQSDN3d1FmcTBxV0xYbnZ0dFFZZGg5cmV2M1RwVWtuU2poMDdsSjZlWHV2eHVaeUxyNDI2OHRSMTdkamxhdmVyUHVlbXJtdTBxdi85My8vVm1qVnI5TnBycjJuNzl1MWFzR0NCMnJkdjMrQmNBQURBWmk2WHk3aGNMdE1Zc3JLeWpNdmxNcVdscFpmTSsrS0xMMHg4Zkh5MWFlZk9uVE4vKzl2ZnpLSkZpNHpMNVRJZWp5ZXdqaU5IamdUZVYvWHJYYnQyR1pmTFpieGViNjNyS1N3c05DNlh5K3pkdXpldzNQYnQyNDNMNVRMbDVlV21zTERRdU4xdWs1dWJHNWovMldlZm1TRkRobHgyMy9idDIyZGNMcGM1ZmZwMGpmdGZWRlJrM0c2MzJiMTdkN1hwNjlhdE0vZmRkMSsxWTFTZi9hdGM5dTkvLzN0Z1hlKy8vNzRaUEhod2c3ZVhuNTlmN1RpNDNXN2o4L25xUEE1MXZiL3FNdVhsNVRVZW0vcGVHL1U5TDdWZE81ZmJSdVc4bXY2Vmw1ZGY4djZyMmEvNm5KdTZydEdxNnk0cEtURjMzbm1uMmJWclY0MVo3Rlo1Ykp6K21TWHhJVWNBQUM0ck96dGIzLy8rOXdOZno1OC9YK3ZYcjFkY1hKeXV1ZVlhU2FyMnEvUEtPM050MjdhVkpIWHExRW1TQXN2NmZENkZoNGZYdUo3ang0OUxVcld4MGUzYXRRdThQbjc4dUl3eEdqZHUzQ1ZaUFI2UFdyVnFWVzFhVEV5TUxNdFNYbDVlamNNRmpoMDdKbU9NWW1OanEwM3YzcjI3Q2dzTEc3eC9sVzY0NFliQTY4NmRPNnVzckV4K3Y3OUIyN3YrK3V1ckhRZGpqTHhlYjUzSG9hNzMyL0hodjZyWFJuM09TMTNYVG0yMmJkc1dPT2FWMjY0Y0NtS24rcHlidXE3UnFvNGNPU0tmejZkZXZYclpualVZVUxBQkFMakl5Wk1udFhMbFNrMmJOazJTZFBqd1lTMWR1bFNyVjY5V2JHeXNkdXpZb2ZmZmY3L0I2NjF0UFpHUmtaS2tFeWRPQkY0WEZCUUUzdHV4WTBkSjBzYU5HOVdsUzVjNnR4VVZGYVg0K0hndFc3YXN4b0xkdVhOblNkS2hRNGZVcDArZmFqbWpvNk92K0NrWlo4K2VEWlRDUTRjTzZZWWJibEJZV0pndDIydm9jYkRieGRkR1hYbnN1bllhVzMzT1RWM1hhRlVkT25TUWRHR29VdS9ldlJzemVyUEVHR3dBQUNRWlkxUllXS2hObXpZcEtTbEpQL3poRC9YQUF3OUl1dkNCUWVuQ1hiNlNraEw5K2M5L3ZxSnQxTGFlRzIrOFVUZmZmTFBtejUrdmtwSVNIVGx5UkgvNHd4OEM4Nk9qbytWeXVUUjM3bHdWRkJUSTUvTnAvLzc5MnJselo0M2JlK0dGRjVTVGs2UG5uMzllZVhsNTh2bDhLaWtwMFNlZmZLSURCdzZvVTZkT0dqWnNtRkpTVXZUTk45L0k1L05wNzk2OVdyUm9rU1pPbkhoRit5aGRlSHBKYVdtcERoMDZwTGZmZmxzalI0NlVKRnUyZHlYSDRXSlJVVkdTcE4yN2Q2dWtwS1RPNVd1N051cktZOWUxVXg4TjJhK2lvaUo5KysyMyt2YmJiMVZZV0ZpdmMxUFhOVnBWZEhTMDdycnJMcVdrcEdqLy92M3krWHpLemMzVmtTTkg3TjNwWm9vNzJBQ0FrRGRreUJCWmxxV29xQ2oxNmROSEw3NzRvZ1lPSEJpWTM3Tm5UeVVtSnVxNTU1N1REVGZjb01URVJHM2Z2cjNCMjZsclBhKy8vcnBtenB5cDRjT0g2NVpiYnRHWU1XT1VrNU9qaUlpSXdQelpzMmRyN05peDhuZzhpbzJOVlhKeWNvM2I2OTY5dTFhc1dLRzMzbnBMVTZkTzFiZmZmcXMyYmRybzFsdHYxY3N2dnl4SmV2WFZWN1Znd1FJOTlkUlRPbjM2dExwMTY2YWtwQ1NOSFR1MndmdFhLUzR1VHFOSGoxWjVlYmtlZlBCQlRabzBLVERQanUwMTlEaGNyRWVQSGhvelpveVNrNU1WR1JtcER6LzhzTVpsNjdvMjZzcGoxN1ZqOTM2TkdqVXE4THBObXpiNjdMUFA2blZ1NnJwR3EwcEpTZEd2Zi8xclRaa3lSYVdscGVyWnM2ZFNVbExzM2VsbXluSTZBQUFBdGFuODBOS1ZQQlVoMktXbXB1bzN2L21OTm0zYTVIU1VlcWtjSDN6eHVHRzBYTTNwR3EwY0NwV1JrZUY0djJXSUNBQUF6VVJhV2xyZ3cyRjc5KzdWVzIrOXBSLzk2RWRPeHdJQ3VFYnJoeUVpQUFBMEU0Y09IZEtjT1hOVVZGU2tUcDA2YWNTSUVmckpUMzdpZEN3Z2dHdTBmaHkvaFE0QVFHMUNlWWdJZ1BwamlBZ0FBQURRUWxHd0FRQUFBQnRSc0FFQUFBQWJVYkFCQUFBQUcxR3dBUUFBQUJ0UnNBRUFBQUFiVWJBQkFBQUFHMUd3QVFBQUFCdFJzQUVBQUFBYlViQUJBQUFBRzFHd0FRQUFBQnRSc0FFQUFBQWJVYkFCQUFBQUcxR3dBUUFBQUJ0UnNBRUFBQUFiVWJBQkFBQUFHMUd3QVFBQUFCdFJzQUVBQUFBYlViQUJBQUFBRzFHd0FRQUFBQnRSc0FFQUFBQWJVYkFCQUFBQUcwVTRIUUFBZ1Bwd3U5MU9Sd0NBZXVFT05nQ2dXVFBHN0hRNkE0Q2dzZGZwQUFBQUFFSEg1WElabDh0bG5NNEIxSVE3MkFBQUFJQ05LTmdBQUFDQWpTallBQUFBZ0kwc3B3TUFBQURVcG4vLy9zTWtQVmo1dFdWWnowcVNNZWFOS292dHlNek1mTGVwc3dHWHcyUDZBQUJBYytldExOVlZWWjNtOC9uR05HMGtvR1lNRVFFQUFNMWFabWJtZG1OTVlTMkxsSGk5M28xTkZnaW9Bd1ViQUFBMGQxNUpLMnVaLzFGT1RrNUZVNFVCNmtMQkJnQUF3V0JOVFRPTU1hdWJNZ2hRRndvMkFBQm85czZjT2JOTlVzbkYwNDB4cFVWRlJXc2RpQVRVaUlJTkFBQ2F2Ynk4dkhKanpEc1hUN2NzSyszZ3dZUG5uY2dFMUlTQ0RRQUFnb0l4NXBMSDhQbjlmaDdOaDJhSGdnMEFBSUxDaVJNbnRrZ3FyVExwbk1mam9XQ2oyYUZnQXdDQW9IRDA2TkV5U1ZYSFcyL055Y2s1NjFRZW9DWVViQUFBRURUOGZuL1ZjZGg4dUJITkVnVWJBQUFFalhQbnpuMHM2Ynd4cHNMajhheHlPZzl3T1JSc0FBQVFOSEp6Yzg4WVl6WllsdlZaZG5aMmtkTjVnTXVKY0RvQUFBQkFReGhqVmtucTRuUU9vQ2FXMHdFQUFFRHo1SGE3MnhwamZtQ011ZHV5ckVHU3VrcTZYbElyaDZNMUYxNWpUS0drbzVabGZTNXBhMmxwNmViYzNOd3pUZ2VEc3lqWUFBQ2dtcjU5KzNabzFhclZORWxUSlVVNW5TZVlHR05LalRGditmMysyVmxaV1NlY3pnTm5VTEFCQUVDQTIrMSsxTy8zTDdZc3E0TmxXYnI5OXRzMWFOQWd1Vnd1ZGUzYVZlM2J0MWRFQkNOTUpjbnI5YXE0dUZqSGpoMVRSa2FHUHYvOGMzMzExVmN5eGtnWC9xeDdja1pHeGxKblU4SUpGR3dBQUNCSjRTNlg2dzFKeVpKMDk5MTNLems1V1QxNjlIQTRWbkE1ZXZTbzVzMmJwdzgvL0xCeTB0c1pHUmxQU3ZJNkdBdE5qSUlOQUFBaVhDN1hFa2xKN2RxMTA4c3Z2NnhodzRZNW5TbW9mZkhGRjNycHBaZFVWRlFrU1dzdHkzb3NQVDNkNDNRdU5JMXdwd01BQUFCbjllL2ZmNDVsV1ZNNmQrNnMzLzcydDNLNVhFNUhDbnJkdW5YVC9mZmZyNjFidCtyTW1UUGZsOVR0MkxGajY1ek9oYWJCSFd3QUFFTFk3YmZmUGo0c0xHeEYrL2J0dFhUcFV0MTQ0NDFPUjJwUkNnb0s5Ry8vOW04NmVmS2tKUDBzSXlOamdkT1owUGdvMkFBQWhLaisvZnQvMTdLc3I4UER3NlBtejUrditQaDRweU8xU0h2Mzd0Vi8vTWQveU9QeGxIcTkzcmpzN096L3orbE1hRno4SlVjQUFFS1VaVm4vVDFKVVltSWk1Ym9SOWVuVFI1TW5UNVpsV2RkR1JFUzg1WFFlTkQ3dVlBTUFFSUxpNHVMaUl5SWl2b2lKaWRHYU5XdlV1blZycHlPMWFCNlBSNG1KaVRwNDhLQjhQdDhEZS9icytjRHBUR2c4M01FR0FDQUVoWWVILzBLU0prMmFSTGx1QXExYXRkTFRUejh0NlYvSEhpMFhCUnNBZ0JEVHIxKy8zcFpsUGRDMWExZU5HalhLNlRnaDQ2Njc3bEpzYkt3a0piamRic2JrdEdBVWJBQUFRa3g0ZVBoUEpHbjA2Tkd5TEVhTE5oWExzalJod2dSSmt0L3ZmOGJoT0doRUZHd0FBRUpJNzk2OVd4dGpKa1pFUkdqTW1ERk94d2s1OTk1N3IxcTFhaVhMc2g3czJiUG5kNXpPZzhaQndRWUFJSVMwYnQzNkxzdXlPdmJ2MzEvdDI3ZDNPazdJaVl5TTFOMTMzeTFKMTNYczJQRkhUdWRCNDZCZ0F3QVFRb3d4OTB2U29FR0RuSTRTc29ZT0hTcEpNc2I4ME9Fb2FDUVViQUFBUW9obFdTT2xDeCs0Z3pQNjlldFgrWEtJa3puUWVDallBQUNFaU42OWUzZTBMT3UyamgwN3FrZVBIazdIQ1ZreE1UR0tqbzZXWlZrOTQrTGlibkE2RCt4SHdRWUFJRVMwYXRVcVRwSys5NzN2T1IwbDVNWEZ4VW1TSWlJaUJqc2NCWTJBZ2cwQVFJaXdMT3Y3a25UVFRUYzVIU1hrM1hiYmJaVXYzVTdtUU9PZ1lBTUFFQ0lxQ3piRFE1elh0V3RYU1pJeDVtYUhvNkFSVUxBQkFBZ1J4cGhiSmFsNzkrNjJyOXZqOFdqNTh1VWFOMjZjQmc0Y3FJU0VCRDM4OE1QYXQyK2Y3ZHVxcXFDZ1FLTkhqNWJmNzIvVTdkZ3RPanE2OHFYOUp3T09pM0E2QUFBQWFESXhrdFNwVXlkYlYzcisvSGxObVRKRnhoaE5telpOZmZ2MmxkZnJWWFoydHRxMGFXUGJkdkx6ODVXY25LeVZLMWVxZGV2V2tpNFUxYlZyMTlxMmphWnkzWFhYVmI2ODNza2NhQndVYkFBQVFvUmxXVjBrcVVPSERyYXVkOEdDQlNvdkw5ZnZmLy83UVBGdDNicTE0dVBqYmQxT2NYR3g4dlB6YlYyblU2S2lvaVJKbG1WUnNGc2dob2dBQUJBNnJwV2t0bTNiMnJaQ3I5ZXJkZXZXYWRLa1NZRnlmVGtlajBjTEZ5N1VpQkVqRkI4ZnI0Y2Vla2hMbGl3SkRPM0l6czZXMiszV2wxOStxZkhqeHlzaElVR1BQZmFZdnY3NjY4QTZrcEtTSkVrREJneVEyKzJ1OXI2eXNySTYxMUYxMlVxVjB5b3FLaVJKRlJVVm1qTm5qb1lPSGFyQmd3ZHJ4b3daT252MnJHM0hxOUozdmhQNEsrbjIzZUpIczBIQkJnQWdkTFNSVkdzUmJxajgvSHlWbFpXcGI5Kyt0UzZYa3BLaUxWdTI2TTAzMzlUMjdkczFlL1pzdmZmZWUxcThlSEcxNWRhc1dhTjU4K2JwZ3c4K1VKY3VYZlRhYTY4RjVpMWR1bFNTdEdQSERxV25wOWU0cmRyV1VaZGYvdktYMnJkdm4vN3lsNzlvdzRZTktpb3EwaHR2dkZIdjk5ZFhxMWF0S2wvYWR6TFFiRkN3QVFBSU1aWmwyYll1ajhjalNZcUlxSG5VNmVuVHA3Vmh3d2E5K09LTHV2WFdXeFVSRWFHNHVEaE5uanhaYTlhc3FiYnMxS2xUMWFsVEowVkZSU2t4TVZINzkrOXY4QWNZcjNRZFJVVkYyclJwazZaUG42N282R2kxYjk5ZVR6enhoRDcrK09NR2JiK0I3RHNaYURZWWd3MEFRSWd3eHB5M0xDdXl2THpjdG1FaU1URXhzaXhMZVhsNWdXRWJGenQyN0ppTU1ZcU5qYTAydlh2Mzdpb3NMS3hXZnErLy9sOURrdHUxYXlkampMeGViNFB1dXRlMGpyb2NQMzVjeGhpTkd6ZnVrbmtlajZmcVhlZXJWdmsvSnBMS2JWc3BtZzBLTmdBQW9hTlVVdVM1Yytkc0s5aFJVVkdLajQvWHNtWExhaXpZblR0M2xpUWRPblJJZmZyMENVdy9mUGl3b3FPakZSYldOTDlRcnl6cDU4K2ZEK3gvMWZIVkhUdDJsQ1J0M0xoUlhicDBhZFFzNWVVWGVyVXg1bnlqYmdpT1lJZ0lBQUFod3JLc0F1bkNVQWc3dmZEQ0M4ckp5ZEh6enordnZMdzgrWHcrbFpTVTZKTlBQdEdCQXdmVXFWTW5EUnMyVENrcEtmcm1tMi9rOC9tMGQrOWVMVnEwU0JNblRxejNkaXFmdkxGNzkyNlZsSlEwT0dmUG5qM1Z0bTFiYmRpd1FkS0ZrcnQ4K2ZMQS9Pam9hTGxjTHMyZE8xY0ZCUVh5K1h6YXYzKy9kdTdjMmVCdDFhVksvbTl0WHprY1I4RUdBQ0IwSEpPa1U2ZE8yYnJTN3QyN2E4V0tGWXFNak5UVXFWT1ZrSkNnRVNOR2FNV0tGWUd4MmErKytxcmNicmVlZXVvcERSZ3dRSys4OG9xU2twS1VtSmhZNyszMDZORkRZOGFNVVhKeXNoNTU1SkVHNTd6bW1tdVVrcEtpZDk1NVI2TkdqZEtVS1ZNMGNPREFhc3U4L3ZyckNnc0wwOWl4WXpWbzBDRE5talZMeHBnR2I2c3V4Y1hGa2lUTHNpallBQUFBd2FwLy8vN3pYQzZYV2JWcWxZR3pQdnJvSStOeXVZekw1VnJsOUhVQiszRUhHd0NBRUdHTTJTZEpCdzhlZERnSmpoNDlLa2t5eGh4d09Bb2FBUVViQUlBUVlWbFdya1RCYmc3Mjdkc25TZkw3L1prT1IwRWpvR0FEQUJBaXdzTEM5a2hTWGw2ZTAxRkMzcDQ5ZXlSSllXRmhuemtjQlkyQWdnMEFRSWhJVDA4L1pZejU1dFNwVXpwOCtMRFRjVUxXaVJNbmRPellNVW42UjJabTVsR244OEIrRkd3QUFFSkxxaVJ0MjdiTjZSd2hxL0x1dFRHR3U5Y3RGQVViQUlBUVlsbldoNUswZmZ0MnA2T0VySzFidDBxU0xNdmE1SEFVTkJJS05nQUFJYVN3c0hDTHBKS3Z2dnBLWjg2Y2NUcE95Q2tySzFOYVdwcU1NYVdXWmExeE9nOGFCd1ViQUlBUWN2RGd3Zk9TL3VqeGVMUnUzVHFuNDRTY3JWdTNWdjZaOUwrbXA2ZVhPWjBIallPQ0RRQkFpUEg1ZkwrVnBEVnIxalRLWHluRTVSbGo5TWMvL3JIeXkvbE9aa0hqb21BREFCQmk5dXpaazJtTTJYcm8wQ0c5Ly83N1RzY0pHVjk4OFVYbDg2OHpNak16dHpxZEI0MkhnZzBBUUdoNlJaSVdMMTRzajhmamRKWVd6K3YxYXY3OEN6ZXQvWDcvcXc3SFFTTUxkem9BQUFCb2VzZVBIejhVRXhOelozRng4YTNHR04xNTU1MU9SMnJSVnE1Y3FkVFVWQmxqdHUvZXZmc0ZwL09nY1hFSEd3Q0FFT1gxZW44bXFYVFpzbVhLenM1Mk9rNkxsWmVYcDNuejVrblNPYi9mLzZUVGVkRDRLTmdBQUlTb3JLeXN2L3Y5L21lOFhxK2VlKzQ1RlJRVU9CMnB4U2tzTE5UUGYvNXpWVlJVeU8vM3Y3Wm56NTRjcHpPaDhURkVCQUNBRUhiOCtQR01tSmlZcm1WbFplNHRXN2Jvbm52dVVidDI3WnlPMVNLY09uVksvL21mLzZsRGh3NUowdXJNek14a3B6T2hhWEFIR3dDQUVHZFoxbE9TMWg0NWNrUVRKa3pRcmwyN25JNFU5TEt6c3pWaHdnUWRPSEJBa2o0dUtTbVo0SFFtTkIzTDZRQUFBS0JaaUhDNVhHOUxtaUJKbzBhTjBrOS8rbFBGeE1RNEhDdTRuRHAxU3IvNzNlKzBldlhxeW1lTXYyZFoxdjlOVDAvblVTMGhoSUlOQUFBQ1hDN1hrNUxtU0lxeUxFdERoZ3pSc0dIRDFLdFhMM1h1M0ZtUmtaR0tpSWh3T21hejRQUDVkUGJzV1owNmRVcTV1Ym5hdW5XcjB0TFM1UGY3SmFuVUdETXpNelB6RGFkem91bFJzQUVBUURWeGNYRTNoSWVILzBwU29tVloxenFkSjhpY2s3VEc2L1ZPejhyS091eDBHRGlEZ2cwQUFDNnJWNjllN2RxMmJmdUVaVm4zU0lxVDFGblNkWks0aFgyQnp4aFRMT2xiU1ZuR21HMCtuKzhQMmRuWlJVNEhBd0FBQUFBQUFBQUFBQUFBQUFBQUFBQUFBQUFBQUFBQUFBQUFBQUFBQUFBQUFBQUFBQUFBQUFBQUFBQUFBQUFBQUFBQUFBQUFBQUFBQUFBQUFBQUFBQUFBQUFBQUFBQUFBQUFBQUFBQUFBQUFBQUFBQUFBQUFBQUFBQUFBQUFBQUFBQUFBQUFBQUFBQUFBQUFBQUFBQUFBQUFBQUFBQUFBQUFBQUFBQUFBQUFBQUFBQWp2di9BVzgrUFFRYTN3WGhBQUFBQUVsRlRrU3VRbUNDIiwKCSJUaGVtZSIgOiAiIiwKCSJUeXBlIiA6ICJmbG93IiwKCSJWZXJzaW9uIiA6ICIyNiIKfQo="/>
    </extobj>
    <extobj name="ECB019B1-382A-4266-B25C-5B523AA43C14-2">
      <extobjdata type="ECB019B1-382A-4266-B25C-5B523AA43C14" data="ewoJIkZpbGVJZCIgOiAiMjE3MjY2OTU5NzgwIiwKCSJHcm91cElkIiA6ICIxNzcwMjc0NDY1IiwKCSJJbWFnZSIgOiAiaVZCT1J3MEtHZ29BQUFBTlNVaEVVZ0FBQlZVQUFBSlZDQVlBQUFEZVBSVXhBQUFBQ1hCSVdYTUFBQXNUQUFBTEV3RUFtcHdZQUFBZ0FFbEVRVlI0bk96ZGVYeFYxYjMvLy9jT1lSQ1RWQWt4Z0F3aFdpMC9DdHljSTRRd0k4T2pUSDRGZ3dMMlFyejk4YnVJVmV5djRrQkJ4Z2hVRUlHSVdLNDJWeWlDVUJTQ3BCT0lJbEpzQTVFNVFDd0VJc1FJSVlFQUdjNVozejh3cHdrWkR4bDJFbDdQeHlNUHc5NXJyL1haKzdRbjU3ejMzbXRM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VFMMWsyVjBBQUFBQTZxWk9uVHI5eE5mWGQ0SmxXVU1sM1NmcFRydHJRdVVaWTNJa3BVajZtMlZaNysvYnQrL3ZkdGNFQUFCUTJ4Q3FBZ0FBd0NzZE8zWnMxS2hSbzljc3kzcGVVZ083NjBHMTIrQjJ1LysveE1URVMzWVhBZ0FBVUZzUXFnSUFBS0RDUWtKQ210eDk5OTFiTGNzYTBLUkpFNDBZTVVKRGh3N1YvZmZmcnp2dXVFT1d4Y2ZMdWk0bkowY3BLU242MjkvK3BvMGJOK3JTcFVzeXhoeDN1Vnk5RHh3NDhKM2Q5UUVBQU5RR2ZPb0ZBQUJBaFlXRmhiMXJXZFovM1h2dnZWcStmTG5hdFd0bmQwbW9ScGN1WGRLdmZ2VXJIVGh3UU1hWVBmdjM3KzhseVcxM1hRQUFBSGJqZGkwQUFBQlVTRmhZMkZqTHN1WTFiOTVjYTlhc1VjdVdMZTB1Q2RXc1NaTW1HakpraVBidTNhdjA5UFEyTFZxMGFITCsvUG0vMlYwWEFBQ0EzWHpzTGdBQUFBQjFncStrMXlRcE9qcGF6Wm8xczdrYzFKVEdqUnZydGRkZVU1TW1UU1RwbDJGaFlVRjIxd1FBQUdBM1FsVUFBQUNVeStGdy9NS3lySkIrL2ZycG9ZY2VzcnNjMUxCNzc3MVhVVkZSc2l6clRzdXk1dHBkRHdBQWdOMElWUUVBQUZBdVk4eC9TZEw0OGVQdExnVTJlZlRSUitYajR5TkpvOFQzQ0FBQWNKdmp3eEFBQUFESzFMbHo1M3NrUFJRVUZLVE9uVHZiWFE1c0VoUVVwUER3Y0VrSytvLy8rSThCZHRjREFBQmdKMEpWQUFBQWxNbkh4MmVvWlZrK0R6LzhzQ3pMc3JzYzJHanc0TUdTSk11eW5yUzVGQUFBQUZzUnFnSUFBS0JNbG1VNUpOM3lWYW9IRHg2VTArbVUwK2xVMTY1ZE5XSENCSjA2ZGFyWStxdFhyMWE2MXZMNktxakQ2WFJXZXF6S1NrdEwwNHdaTXpSdzRFQjE3ZHBWZmZ2MjFjcVZLKzB1cTB6MzMzKy9KTW15ckFkdExnVUFBTUJXaEtvQUFBQW9UMmRKYXQyNmRhVTYyYlZybHo3OTlGTzFhTkZDTTJiTXFKTEN2QlViR3l0SjJyTm5UNDJObVpLU29wRWpSeW8zTjllekxEOC9YeE1uVGxTelpzMjBmdjE2N2RtelI3R3hzZXJVcVZPWjIxWFYrTGVxVmF0V0JiL2VWK25PQUFBQTZqQkNWUUFBQUpTbm5TUUZCd2RYdWlNL1B6ODk5dGhqT25yMHFOeHVkNlg3cXdzeU16T1ZrcEpTWkZseWNySlNVMU0xWWNJRUJRWUd5dGZYViszYnQxZlBuajNMM0s2cXhyOVZQL3JSajlTb1VTTkphaTdKdDBvNkJRQUFxSU1JVlFFQUFGQ2VIMGxTMDZaTnE2U3pLMWV1S0Nnb3FPQko4c1hrNWVWcHhZb1ZHajU4dU1MRHd6VjA2RkN0V3JXcVNBanJkcnNWR3h1clJ4NTV4TlBtNk5HanhmcUtpWW5SNE1HRGRlYk1tUkxIS3BndVlPL2V2Um8zYnB5NmQrK3V4eDkvM05OWHdmcmR1M2NyTWpKU0VSRVJldTY1NTNUcDBxVWk2d3RQTjFDd3JPREswS2lvS0VsU1JFU0VaOXFCbGkxYnFrbVRKbHEyYkZtcFV4V1V0SjBrZmZYVlZ4bzNicHpDdzhNMVlzUUl6MVczQmVOdTJiSkZEei84c0JZdFdsUm1QN2ZDc2l6NSsvdExraFVXRm5aM3BUb0RBQUNvd3doVkFRQUFVQ2JMc3Z3bHFVbVRKcFh1NitMRmkxcTllclVtVEpoUWFwdm82R2p0M0xsVGI3enhobmJ2M3EwRkN4Ym9vNDgrMGp2dnZPTnBzMlRKRW0zYXRFbHo1ODdWN3QyN0ZSTVRvN3Z1dXF0SVB4OSsrS0UyYmRxa3Q5OStXMjNhdENtenJrMmJObW5ac21YNnkxLytvaFl0V21qdTNMbEYxbS9ac2tXLys5M3Z0SG56Wm4zLy9mZDYvZlhYSzd6UGhhY2NTRWhJa0NRRkJBUm80Y0tGK3Z6enovWElJNC9vdmZmZUt4YXVsclNkSkdWbloydjY5T25hdFd1WCt2WHJwL256NXhmWmJ1L2V2WXFMaTlPa1NaUEs3T2RXK2ZuNVNaTHk4dklDS3QwWkFBQkFIVVdvQ2dBQWdESVpZNjVMcXZTY25MMTc5OWFnUVlOMDZkSWxCUVFFbEhqNy82VkxsN1IxNjFiOTVqZS8wUU1QUENCZlgxOTE3dHhaa3laTjBxWk5teVJKbHk5ZjF2cjE2L1hxcTYrcVM1Y3U4dlgxVldob3FGcTJiT25wWjhlT0hWcXhZb1dXTDErdSsrNHJmL3JQWC83eWwycmV2TGtDQWdJMFpzd1lIVDkrdkVoOVR6Lzl0Sm8xYTZaNzdybEhVVkZSK3Z6enp5dDFMQ1NwVjY5ZTJyeDVzeUlqSS9YKysrOHJNakpTeDQ4ZkwzZTcvdjM3S3pRMFZNbkp5Zkx6ODFOcWFxcnk4L005NjhlUEg2ODc3N3pURTM1V3RldlhyMHVTWEM1WDVaOHNCZ0FBVUVjUnFnSUFBS0E4bHlUcDJyVnJsZXBrMTY1ZCt1Yy8vNm0zM25wTE8zZnUxTlNwVTR1MU9YZnVuSXd4Q2cwTkxiSzhiZHUydW5qeG90eHV0MUpUVStWeXVmVGdnNlUvZ0g3cDBxVWFQSGl3T25ic1dLSGFBZ01EUGIvNysvdkxHRk1rcUx6bm5uczh2d2NGQmVucTFhdFZNaWVzdjcrL0prMmFwQzFidGlna0pFVFRwazByZDV2bHk1ZHJ4SWdSK3AvLytSK2RQbjFha29yVVV0a0hpcFhuOHVYTGtxUnIxNjVsVk90QUFBQUF0UmloS2dBQUFNcGtXVmFhSkdWa1ZENURzeXhMclZxMTBoTlBQS0hQUHZ1c1dEQVpGQlFrU1o2d3NNRFpzMmNWSEJ3c0h4OGYzWDMzamFrOHkzcjQwb0lGQ3hRZkg2OE5HelpVdW1icHhqeXdCVTZmUHExNzdybEhQajQrQlE5dDhseTllWFBiaWdvSUNOQlRUejJsVTZkT2xSblduajE3VnJHeHNYcm5uWGUwZVBGaWpSZ3hvbGdieTdLOEhyK2lybDI3cHF0WHI4b1ljK1hVcVZQWHk5OENBQUNnZmlKVUJRQUFRSGtPU0dXSG1CVmxqRkZxYXFyV3JGbWpMbDI2Rkh0WVZmUG16VFZnd0FCRlIwZnJ4SWtUY3JsY09uVG9rRmF1WEtueDQ4ZExrb0tEZzlXblR4OUZSMGZyK1BIamNybGNTa3BLVW1wcXFxZWZEaDA2YU9IQ2hWcThlTEcyYmR0VzZicGpZbUtVbloydDA2ZFA2NzMzM3ZPRW1TRWhJV3JhdEttMmJ0MHFTY3JKeWRIcTFhdUxiQnNRY0dQcTBjVEVSR1ZsWlVtU1RwdzRvVldyVmlrbEpVVXVsMHNYTGx6UVJ4OTlwRzdkdW5tT1NVbmJGVnc5ZSs3Y09XVmxaZW1ERHo0b3QvYVMrcmxWMzM3N3JTVEpzcXh2S3RVUkFBQkFIZWRyZHdFQUFBQ285UTVJMHNtVEo5Vy9mLzliN3FSMzc5NlNib1I4UFh2MjFJd1pNMHBzTjJmT0hNWEV4T2laWjU3UnBVdVgxTHAxYTBWRlJTa3lNdExUSmpvNldrdVhMdFhreVpPVm5aMnRrSkFRUlVkSEYrbW5SNDhlbWo1OXVtYlBucTJtVFp1cVg3OStpb3FLa2lSRlJFUjQ5ZENtenAwNzY5RkhIMVZPVG82R0RCbWlpUk1uU3BJYU4yNnM2T2hvTFZxMFNCczNibFJRVUpENjkrK3Z2WHYzZXJadDE2NmRSbzBhcFNsVHBzalB6MDkvL2V0ZkZSQVFvSVNFQksxZHUxWlhybHhSWUdDZ2V2ZnVyWmRlZXFuTTdVSkNRalJtekJoTm5UcFY5OXh6ajhhTUdhUGR1M2VYV1h0Si9keXFRc0Y2OGkxM0FnQUFBQUFBQU5SM1hicDA2ZWh3T016WXNXUE43ZWJBZ1FQRzRYQ1k3T3hzdTB1cEZXYk5tbVVjRG9jSkN3djdoZDMvdXdRQUFMQVR0LzhEQUFDZ1RGOS8vZlZoWTh5L2twS1NQTGQvNC9aei9mcDFiZCsrWFpLdXVWeXVkWGJYQXdBQVlDZENWUUFBQUpUTHNxdy9TcXF5QnoraDd2bjAwMCtWblowdFNaOGZPSEFnMis1NkFBQUE3RlI5andZRkFBQkF2ZkdUbi93a3NHblRwdjlxM0xpeC82Wk5tOVNpUlF1N1MwSU51bnIxcXA1NDRnbWxwcWE2TGN2cXRtL2Z2b3BQU0FzQUFGQVBjYVVxQUFBQXluWHMyTEVMa3Q3T3ljblJ6Smt6UFUraFIvMW5qTkd5WmNzS3BuNzRFNEVxQUFDQTFNRHVBZ0FBQUZBM25EdDNibWZMbGkySGYvdnR0eTNQbkRtam5qMTd5dGZYMSs2eVVJMWNMcGRXcmx5cE5XdldTTks1M056Y1FlbnA2ZGZzcmdzQUFNQnVoS29BQUFDb0tIZFFVTkJmZlh4OEhrOU9UdmJmczJlUDdyMzNYclZvMFVJK1B0d0FWWjhZWTNUa3lCRzk5dHByMnJ4NXM0d3gyVzYzTy9MZ3dZTkg3YTROQUFDZ05tQk9WUUFBQUhqRjRYRGNMMm1UcEU2U2RNY2RkeWdrSkVSTm1qU1JaZkh4c3E3THpjM1YyYk5uZGVuU3BZSkYzeHBqeHU3ZnYvOXpPK3NDQUFDb1RmalVDd0FBZ0Z2UndPRndQQ3ZwRjhhWS84ZXlMQzVWcldlTU1hY2tmZUJ5dWFJUEhEaVFiWGM5QUFBQXRRbWhLZ0FBQUNxbFk4ZU96Um8zYnR6ZUdPTm5keTNWeWJLc25aSmtqT2xuYnlYVnkrVnlYVy9Rb01HWi9mdjNmMnQzTFFBQUFBQUFBQURxTUlmRFlSd09oN0c3RGdBQUFOaVAyN1FBQUFBQUFBQUF3QXVFcWdBQUFBQUFBQURnQlVKVkFBQUFBQUFBQVBBQ29Tb0FBQUFBQUFBQWVNR3l1d0FBQUFDZ05yci8vdnNiUzJwYzhPK0FnSUJNU2NyS3l2cFJ3Ykw4L1B6Y1U2ZE9YYmVoUEFBQUFOakkxKzRDQUFBQWdOckl6OC92TVI4Zm56L2N2THdnWEpVa1k4d0xwMDZkV2x5emxRRUFBTUJ1M1A0UEFBQUFsTURsY3NWWG9ObjcxVjRJQUFBQWFoMUNWUUFBQUtBRUJ3OGV6RERHL0syMDljYVlmK3pmdnorOUptc0NBQUJBN1VDb0NnQUFBSlR1Z3pMV3hkVllGUUFBQUtoVkNGVUJBQUNBVXJqZDdqK1h0aTR2TDI5dFRkWUNBQUNBMm9OUUZRQUFBQ2pGMTE5L25XcU0rYktFVlFjT0hUcVVYT01GQVFBQW9GWWdWQVVBQUFES1lJd3Bka1dxTWVZVE8yb0JBQUJBN1VDb0NnQUFBSlNoUVlNR2Y3cDVtWStQVDFsenJRSUFBS0Nlcyt3dUFBQUFBS2p0d3NMQzlsdVc5UitTWkl3NXZuLy8vZ2Z0cmdrQUFBRDI0VXBWQUFBQW9IenJDdjFlNnNPckFBQUFjSHNnVkFVQUFBREs0WGE3dHhiODduSzUvbUJuTFFBQUFBQUFBQUJRRjFnT2grTkVXRmpZR1RHRkZnQUF3RzNQMSs0Q0FBQUFnRHJBU1BxRFpWbXRmdmdkQUFBQXR6SE9zZ01BQU5SUllXRmhHeXpMaXJTN2p0dUpNVWFXeFVmb21tU011ZWh5dVI0NmNPREF2K3l1QlFBQW9BQnpxZ0lBQU5SUkJLbzFqMEMxNWxtVzFjelgxM2VjM1hVQUFBQVV4dTMvQUFBQWRWeENRb0xkSlFEVll2cjA2WXFQajVlazAzYlhBZ0FBVUJoWHFnSUFBQUFBQUFDQUZ3aFZBUUFBQUFBQUFNQUxoS29BQUFBQUFBQUE0QVZDVlFBQUFBQUFBQUR3QXFFcUFBQUFBQUFBQUhpQlVCVUFBQUFBQUFBQXZFQ29DZ0FBQUFBQUFBQmVJRlFGQUFCQW5aQ1dscVlaTTJabzRNQ0I2dHExcS9yMjdhdVZLMWRXdWwrbjArbjVLY3ZCZ3djOTdicDI3YW9KRXlibzFLbFR4ZFpmdlhxMTBqVlZaVjhBQUFDb2VvU3FBQUFBcVBYeTgvTTFjZUpFTld2V1RPdlhyOWVlUFhzVUd4dXJUcDA2VmJpUGxKUVVqUnc1VXJtNXVVV1d4OGJHU3BMMjdObFRvWDUyN2RxbFR6LzlWQzFhdE5DTUdUTXFQRDRBQUFEcUQwSlZBQUFBMUhySnljbEtUVTNWaEFrVEZCZ1lLRjlmWDdWdjMxNDllL2FzY0IrWm1abEtTVW1wa25yOC9QejAyR09QNmVqUm8zSzczVlhTSndBQUFPb09RbFVBQUFEVWVpMWJ0bFNUSmsyMGJObXlVbStKejgzTjFXOS8rMXYxNzk5ZnZYcjEwclJwMDNUbHloWFArcWlvS0VsU1JFUkV1YmY2cjF1M1RvTUhEMVpFUklRV0xWcFVZcHNyVjY0b0tDaElQajRsZjZUT3k4dlRpaFVyTkh6NGNJV0hoMnZvMEtGYXRXcFZrUkRXN1hZck5qWldqenp5aUtmTjBhTkhpL1VWRXhPandZTUg2OHlaTTJYV0RRQUFnSnBCcUFvQUFJQmFMeUFnUUFzWEx0VG5uMyt1Ung1NVJPKzk5MTZ4Y0hYZXZIazZkdXlZMXExYnA2MWJ0eW9qSTBPTEZ5LzJyQzk4bTM5Q1FrS3BZNTA5ZTFhdnYvNjY1czJicCszYnQydklrQ0hGMmx5OGVGR3JWNi9XaEFrVFN1MG5PanBhTzNmdTFCdHZ2S0hkdTNkcndZSUYrdWlqai9UT08rOTQyaXhac2tTYk5tM1MzTGx6dFh2M2JzWEV4T2l1dSs0cTBzK0hIMzZvVFpzMjZlMjMzMWFiTm0zS1BFNEFBQUNvR1lTcUFBQUFxQk42OWVxbHpaczNLekl5VXUrLy83NGlJeU4xL1BoeFNWSkdSb2EyYmR1bWwxOStXY0hCd2JycnJydjA4NS8vWE51M2IvZDZuSVlORzhxeUxKMC9mMTVObXpaVng0NGRpNnp2M2J1M0JnMGFwRXVYTGlrZ0lLREUyLzh2WGJxa3JWdTM2amUvK1kwZWVPQUIrZnI2cW5QbnpwbzBhWkkyYmRva1NicDgrYkxXcjErdlYxOTlWVjI2ZEpHdnI2OUNRMFBWc21WTFR6ODdkdXpRaWhVcnRIejVjdDEzMzMxZTd3c0FBQUNxQjZFcUFBQUE2Z3gvZjM5Tm1qUkpXN1pzVVVoSWlLWk5teVpKT24vK3ZJd3hHanQyckp4T3A1eE9wNTU3N2psbFoyY3JMeS9QcXpHQ2c0TTFkKzVjclZpeFFvOC8vcmoyNzk5ZlpQMnVYYnYwejMvK1UyKzk5WloyN3R5cHFWT25GdXZqM0xsek1zWW9ORFMweVBLMmJkdnE0c1dMY3J2ZFNrMU5sY3ZsMG9NUFBsaHFMVXVYTHRYZ3dZT0xCYnNBQUFDd0Y2RXFBQUFBNnB5QWdBQTk5ZFJUT25YcWxOeHV0NW8xYXlaSit1U1RUNVNRa0ZEa3AySERobDczUDJUSUVNWEZ4U2s4UEZ3dnZ2aGlzZldXWmFsVnExWjY0b2tuOU5sbm54VzdXalVvS0VpU2RQcjA2U0xMejU0OXErRGdZUG40K09qdXUrK1dwRElmbnJWZ3dRTEZ4OGRydzRZTlh1OERBQUFBcWcraEtnQUFBR3E5RXlkT2FOV3FWVXBKU1pITDVkS0ZDeGYwMFVjZnFWdTNidkx4OFZGd2NMQWNEb2NXTFZxa3RMUTB1Vnd1SFQ5K1hGOTk5WlduajRDQUFFbFNZbUtpc3JLeVNoM3IzTGx6U2t4TWxHVlphdE9talhKemMyV01LZExHR0tQVTFGU3RXYk5HWGJwMEtmYXdxdWJObTJ2QWdBR0tqbzdXaVJNbjVISzVkT2pRSWExY3VWTGp4NCtYZE9PSzJENTkraWc2T2xySGp4K1h5K1ZTVWxLU1VsTlRQZjEwNk5CQkN4Y3UxT0xGaTdWdDI3WktIMGNBQUFCVURWKzdDd0FBQUFES0V4QVFvSVNFQksxZHUxWlhybHhSWUdDZ2V2ZnVyWmRlZXNuVFp1SENoVnF3WUlFaUl5T1ZsNWVuME5CUVRaa3l4Yk8rWGJ0MkdqVnFsS1pNbVNJL1B6Lzk5YTkvbFNSRlJVVkpraUlpSXBTUWtDQ1h5NlU1YytZb05UVlY5OTU3citiTm15Zkxzano5OU83ZDIxTlR6NTQ5TldQR2pCSnJuak5uam1KaVl2VE1NOC9vMHFWTGF0MjZ0YUtpb2hRWkdlbHBFeDBkcmFWTGwycnk1TW5LenM1V1NFaUlvcU9qaS9UVG8wY1BUWjgrWGJObnoxYlRwazNWcjErL1NoMUxBQUFBVko1VmZoTUFBQURVUmc2SHcwZ3E4MG4yUUYwMmZmcDB4Y2ZIUzlKLzd0dTNiNDNkOVFBQUFCVGc5bjhBQUFBQUFBQUE4QUtoS2dBQUFBQUFBQUI0Z1ZBVkFBQUFBQUFBQUx4QXFBb0FBQUFBQUFBQVhpQlVCUUFBQUFBQUFBQXZFS29DQUFBQUFBQUFnQmNJVlFFQUFBQUFBQURBQzc1MkZ3QUFBSURLY1RxZGRwY0FBQUFBM0ZhNFVoVUFBS0NPTXNac3Nic0dvTG9aWXk2NTNlNjlkdGNCQUFBQUFBQUF3RXNPaDhNNEhBNWpkeDBBQUFDd0gxZXFBZ0FBQUFBQUFJQVhDRlVCQUFBQUFBQUF3QXVFcWdBQUFBQUFBQURnQmN2dUFnQUFBSURhS0N3c2JJQ2tJUVgvdGl6cjE1SmtqRmxjcU5tZS9mdjMvN0dtYXdNQUFJQzlmTzB1QUFBQUFLaWw4Z3VDMU1JS0wzTzVYS05xdGlRQUFBRFVCdHorRHdBQUFKUmcvLzc5dTQweEY4dG9rcFdmbi85SmpSVUVBQUNBV29OUUZRQUFBQ2hadnFUMVphei8yK0hEaDNOcnFoZ0FBQURVSG9TcUFBQUFRT2sybGJiQ0dMT2hKZ3NCQUFCQTdVR29DZ0FBQUpUaTh1WEx1eVJsM2J6Y0dKT2RrWkh4c1EwbEFRQUFvQllnVkFVQUFBQktjZkxreVJ4anpNYWJsMXVXdGVQVXFWUFg3YWdKQUFBQTlpTlVCUUFBQU1wZ2pQbmp6Y3ZjYm5leFpRQUFBTGg5RUtvQ0FBQUFaZmp1dSs5MlNzb3V0T2hhWGw0ZW9Tb0FBTUJ0akZBVkFBQUFLTU8zMzM1N1ZWTGgrVk0vTzN6NDhCVzc2Z0VBQUlEOUNGVUJBQUNBY3JqZDdzTHpxdktBS2dBQWdOc2NvU29BQUFCUWptdlhybTJYZE4wWWs1dVhsL2VoM2ZVQUFBREFYb1NxQUFBQVFEbVNrcEl1RzJPMldwYjF4Y0dEQnpQc3JnY0FBQUQyOHJXN0FBQUFBS0F1TU1aOEtLbUYzWFVBQUFEQWZwYmRCUUFBQUZRSGg4T3hYZExEZHRjQkFPVXh4bnkxZi8vK2NMdnJBQUFBRmNmdC93QUFvTDRpVUFWUUoxaVcxYzN1R2dBQWdIZTQvUjhBQU5SckNRa0pkcGNBQUtWeU9wMTJsd0FBQUc0QlY2b0NBQUFBQUFBQWdCY0lWUUVBQUFBQUFBREFDNFNxQUFBQUFBQUFBT0FGUWxVQUFBQUFBQUFBOEFLaEtnQUFBQUFBQUFCNGdWQVZBQUFBQUFBQUFMeEFxQW9BQUFBQUFBQUFYaUJVQlFBQUFBQUFBQUF2RUtvQ0FBQUFBQUFBZ0JjSVZRRUFBQUFBQUFEQUM0U3FBQUFBQUFBQUFPQUZRbFVBQUFBQUFBQUE4QUtoS2dBQUFBQUFBQUI0Z1ZBVkFBQUFBQUFBQUx4QXFBb0FBRkFMNWVYbGFmWHExUm83ZHF4NjlPaWg3dDI3YStUSWtUcDI3SmdPSGp3b3A5T3BxMWV2VnZtNEZlbmJydHJzbEphV3Boa3pabWpnd0lIcTJyV3IrdmJ0cTVVclY5cGRWb2wyN2RvbHA5T3B0V3ZYVnJxdmd0Y3pOemUzMnNaSVMwdlRvNDgrS3JmYlhlbStBQUFBYWdxaEtnQUFRQzF6L2ZwMS9mZC8vN2QyN05paEYxNTRRVHQzN3RTT0hUdjA4c3N2NjQ0NzdxQzJDa3BKU2RISWtTT0xCWUxleXMvUDE4U0pFOVdzV1RPdFg3OWVlL2JzVVd4c3JEcDE2bFNwc2FxcXZwdkZ4Y1dwZGV2V2lvdUxxOUorcTJLTWt2WTVPRGhZSDMvOHNYeDgrR29DQUFEcURqNjVBQUFBMURJeE1USEt5Y25STysrOEk2ZlRxVWFOR3FscDA2WUtEdzlYdTNidHFLMkNNak16bFpLU1V1bCtrcE9UbFpxYXFna1RKaWd3TUZDK3ZyNXEzNzY5ZXZic1dhbXhxcXErd3JLeXN2VDU1NS9yNVpkZjFzbVRKNVdVbEZTbC9WZDJqT3JZWndBQUFEc1FxZ0lBQU5RaStmbjUycng1c3laT25LaEdqUnFWMmZiQWdRTWFOMjZjdW5mdnJ0R2pSK3Znd1lPZWRibTV1ZnJ0YjMrci92MzdxMWV2WHBvMmJacXVYTG5pV2U5MnV4VWJHNnRISG5sRTRlSGhHanAwcUk0ZVBWcHNqSmlZR0EwZVBGaG56cHlwc3RxKyt1b3JqUnMzVHVIaDRSb3hZb1QyN05rajZkKzNtbS9ac2tVUFAveXdGaTFhVkdiNzh2WWpLaXBLa2hRUkVTR24wMW1oWTFOU0RTMWJ0bFNUSmsyMGJObXlVcWMxS0cyc3Ntb3ZhWnVTcGsrNCtSYjhkZXZXYWZEZ3dZcUlpUEFjb3dMeDhmRnEzNzY5SWlJaTFMVnIxeUpYa2hiMHMzZnZYczlyOC9qamp4ZDUzYk95c2pSMTZsVDE2TkZEdzRjUDE5NjllNHZ0YTFsajNNcHJjdk0rNStYbGFjV0tGUm8rZkxobisxV3JWbm1tQjZqSWZnQUFBQUFBQU9BV09Cd080M0E0VEYyVG5KeHNIQTZIK2Y3NzcwdHRjK0RBQWVOd09NeXZmdlVyazVhV1pqSXpNODF6enoxbkhuLzhjVStiR1RObW1LZWVlc3FjUDMvZVpHUmttRW1USnBsWnMyWjUxaTlhdE1pTUdESENKQ1ltbXJ5OFBKT2NuR3krL2ZaYlQ5L1oyZGxtL2ZyMXBuLy8vdWJreVpOVld0dU9IVHZNNGNPSFRVNU9qcWVPd3R0T216Yk5YTGx5eFZ5K2ZMbk05bVh0UitIK2NuSnlpdFJZMXJFcHJZWmR1M2FaL3YzN213RURCcGgzMzMzWFpHZG5sN2pmTjQ5VlZ1MGxiVlA0K0pmVTdzeVpNOGJoY0ppOWUvZWE3T3hzYytqUW9TTGpQZm5razJiMTZ0WEdHR08yYnQxcUJnd1lZUEx5OG9yMDgrS0xMNXIwOUhTVG1abHBubjMyV1ROMjdGalA5czgvLzd5Wk9IR2lTVTlQTitucDZlYS8vdXUvaXRWWTFoaTM4cHJjdk04elo4NDBvMGVQTmtsSlNTWXZMODk4L2ZYWFpzaVFJV2JGaWhVVjNvKzZwT0M5eXU3M1RBQUFBQUFBZ0RvYnFoNDdkc3c0SEE1ejZkS2xVdHNVaEVxblRwM3lMTnV6WjQ5eE9wM0c1WEtaaXhjdkdxZlRhWktTa2p6cnYvamlDOU83ZDI5ampERlpXVm1tYTlldTVoLy8rRWVwZmNmRnhabStmZnNXQ2UycW9yWUMxNjVkTTBlT0hERXJWNjQwRG9mRDVPWGxlYlk5ZHV4WXNYNUxhbC9XZmhTdXBYQ0FWOTZ4S2F1R3JLd3M4L2JiYjV1K2ZmdWFJVU9HRk9tanRGQzF0TnBMMjZhOFVQWDgrZlBHNlhTYXpaczNGeHZuNU1tVDVxR0hIakxwNmVuR0dHT3VYcjFxZXZic2FUNzk5Tk1pL2FTa3BIaTIyYjE3dCtlMXVYRGhnbkU0SE9idzRjT2U5VjkrK1dXUkdzc2I0MVplazhMN25KR1JZWnhPcDBsTVRDeXkzZWJObTgzQWdRTXJ0QjkxRGFFcUFBQjFrNi9kQlFBQUFPRGZXclpzS2N1eWRQTGt5U0sza1pja0tDakk4L3VkZDk0cFk0enk4L04xL3Z4NUdXTTBkdXpZWXR2azVlVXBOVFZWTHBkTER6NzRZS2w5TDEyNlZJTUhEMWJIamgycnRMWkdqUnBwK2ZMbDJySmxpenAzN3F6R2pSdExVcEVudjdkdTNicElYNlcxcjhoKzNLeThZMU5hRFpMazcrK3ZTWk1tYWR5NGNYcjU1WmMxYmRvMGJkeTRzY3p4eXR0WGJ3VUhCMnZ1M0xsYXVuU3AxcXhabzFkZWVVVmhZV0dTcEMxYnRzZ1lvOGNlZTh6VFBpY25SM0Z4Y2VyWHI1OW5XV0JnWUpGOUtuaHQwdExTSkVsdDI3YjFyUGZ6OHlzeWZubGozTXByVXRpNWMrZGtqRkZvYUdpUjVXM2J0dFhGaXhlTEhMdlM5cU84cVNrQUFBQ3FBcUVxQUFCQUxSSVFFS0R3OEhEOTcvLytiN25CWldtYU5Xc21TZnJrazAvVW9rV0xZdXZ2dnZ0dVNUZWV4RjQ0TkMxc3dZSUZldjc1NS9YakgvOVlvMGVQcnJMYXpwNDlxOWpZV0czWXNFR2hvYUhhczJlUC92em5QeGRwWTFsV2hkcFhaRDl1VnQ2eEthbUdtd1VFQk9pcHA1N1MwMDgvTGJmYlhlcFQ2eXV5cnpjckNBU3ZYNyt1cGsyYlNsS1J1WEFsYWNpUUlSbzRjS0NXTFZ1bUYxOThVWC85NjEvbGNya1VIeCt2WC8vNjErcmJ0NituN1lFREJ6Uno1a3hsWkdTVU9hNzA3d0QxdSsrKzgveGVFTFJLcXRBWXQvS2FGRllReHA4K2ZWby8vZWxQUGN2UG5qMnI0T0RnVW84MUFBQkFUZU5UQ1FBQVFDM3owa3N2NmZEaHczcnh4UmQxOHVSSnVWd3VaV1ZsNmROUFAxVnljbks1MndjSEI4dmhjR2pSb2tWS1MwdVR5K1hTOGVQSDlkVlhYM25XOStuVFI5SFIwVHArL0xoY0xwZVNrcEtVbXBycTZhTkRodzVhdUhDaEZpOWVyRzNidGxWWmJmbjUrWkp1WEpHWWxaV2xEejc0NEpiYmw3Y2ZBUUVCa3FURXhFUmxaV1ZWNk5pVTVNU0pFMXExYXBWU1VsTGtjcmwwNGNJRmZmVFJSK3JXclpzbjVDdHByUEwydGFSdFFrSkMxTFJwVTIzZHVsWFNqYXRBVjY5ZTdkbm0zTGx6U2t4TWxHVlphdE9talhKemMyV00wWmRmZnFuTXpFd05IejVjclZxMTh2d01HalJJL3Y3K2lvK1BML000UzFLYk5tMFVHaHFxNWM2WDBUa0FBQ0FBU1VSQlZNdVhLeXNyUzZtcHFYci8vZmM5NnlzeXhxMjhKb1UxYjk1Y0F3WU1VSFIwdEU2Y09DR1h5NlZEaHc1cDVjcVZHajkrZkxuN0FBQUFVRk1JVlFFQUFHcVp0bTNiNmc5LytJUDgvUHoweTEvK1V0MjdkOWZ3NGNQMWh6LzhRYjYrRmJ2UmFPSENoZkx4OFZGa1pLUjY5dXlwV2JObXlaaC9UOXNZSFIydFRwMDZhZkxreWVyVnE1ZG16WnFsbkp5Y0luMzA2TkZEMDZkUDErelpzN1Z6NTg0cXFTMGtKRVJqeG96UjFLbFROWDc4ZVBYbzBhTlM3Y3ZhajNidDJtblVxRkdhTW1WS2tkdlZ5enMyTndzSUNGQkNRb0ltVEppZzd0Mjc2OGtubjlTZGQ5NnArZlBuZTlxVU5GWjV0WmUwVGVQR2pSVWRIYTJOR3pmcWtVY2UwZVRKazR0czUzSzVOR2ZPSFBYczJWUHIxcTNUdkhuelpGbVc0dUxpRkI0ZUxuOS8veUpqTkdqUVFBTUhEbFJjWEZ5Wng3bkFnZ1VMOVAzMzMydlFvRUY2NmFXWE5HclVLTSs2aW81eEs2OUpZWFBtekpIVDZkUXp6enlqaUlnSXZmcnFxNHFLaXRLWU1XTXF0QThBQUFBMW9mVDdtZ0FBQU9xd2dnZS9KQ1FrMkYwS0FKU3FZQ3FOZmZ2MjhkME1BSUE2aEN0VkFRQUFBQUFBQU1BTGhLb0FBQUFBQUFBQTRBVkNWUUFBQUFBQUFBRHdBcUVxQUFBQUFBQUFBSGlCVUJVQUFBQUFBQUFBdkVDb0NnQUFBQUFBQUFCZUlGUUZBQUFBQUFBQUFDOFFxZ0lBQUFBQUFBQ0FGd2hWQVFBQUFBQUFBTUFMaEtvQUFBQUFBQUFBNEFWQ1ZRQUFBQUFBQUFEd0FxRXFBQUFBQUFBQUFIaUJVQlVBQUFBQUFBQUF2RUNvQ2dBQUFBQUFBQUJlOExXN0FBQUFnT3JrZERydExnRUFBQUJBUGNPVnFnQUFvRjR5eG54bGR3MEFVRUdIN0M0QUFBQUFBQUFBcUhJT2g4TTRIQTVqZHgwQUFBQ3dIMWVxQWdBQUFBQUFBSUFYQ0ZVQkFBQUFMemdjRGlicUJRQUF1TTBScWdJQUFBQUFBQUNBRndoVkFRQUFBQUFBQU1BTGhLb0FBQUFBQUFBQTRBVkNWUUFBQUFBQUFBRHdBcUVxQUFBQUFBQUFBSGlCVUJVQUFBQUFBQUFBdkVDb0NnQUFBQUFBQUFCZUlGUUZBQUFBQUFBQUFDOFFxZ0lBQUFBQUFBQ0FGd2hWQVFBQUFBQUFBTUFMaEtvQUFBQUFBQUFBNEFWQ1ZRQUFBQUFBQUFEd0FxRXFBQUFBQUFBQUFIaUJVQlVBQUFBQUFBQUF2RUNvQ2dBQUFBQUFBQUJlSUZRRkFBQUFBQUFBQUM4UXFnSUFBQUFBQUFDQUZ3aFZBUUFBQUFBQUFNQUxoS29BQUFBQUFBQUE0QVZDVlFBQUFBQUFBQUR3QXFFcUFBQUFBQUFBQUhpQlVCVUFBQUFBQUFBQXZFQ29DZ0FBQUFBQUFBQmVJRlFGQUFBQUFBQUFBQzhRcWdJQUFBQUFBQUNBRndoVkFRQUFBQUFBQU1BTGhLb0FBQUFBQUFBQTRBVkNWUUFBQUFBQUFBRHdBcUVxQUFBQUFBQUFBSGlCVUJVQUFBQUFBQUFBdkVDb0NnQUFBQUFBQUFCZUlGUUZBQUFBQUFBQUFDOFFxZ0lBQUFBQUFBQ0FGd2hWQVFBQUFBQUFBTUFMaEtvQUFBQUFBQUFBNEFWQ1ZRQUFBQUFBQUFEd0FxRXFBQUFBQUFBQUFIaUJVQlVBQUFBQUFBQUF2RUNvQ2dBQUFBQUFBQUJlc093dUFIVkw1ODZkNzJ6WXNHRUx1K3NBQUFDb2FjYVlrM2JYQUFBQVVKZ3hKc2V5clAremI5KytQOXRkeSszRzErNENVTGMwYU5CZ3Z6SG14M2JYQVFCQWVZd3hkcGVBZXNheXVCNEJBQURVTHBabE5aYlVYUktoYWcwalZJVlhMTXNxQ0ZTVGJTMEVBSUN5M1VjQWhxcG1qQ2tJVnZQc3JnV0FKS21oSkJsalp1N2Z2MytPM2NVQVFFMXpPcDF6alRIVGpURXV1MnU1SFJHcTRwYnMyN2Z2ZnJ0ckFBQ2dOQTZIdzBpU01lYi90YnNXMUMvR21DUDc5Ky9mWTNjZEFLU3dzTENQTGN2NlA1SVM3YTRGQUhEN0lWUUZBQUQxMXY3OSs5KzF1d1lBQUFBQTlRK2hLZ0FBdHlGampDV3BrYVRHdW5IN3BJKzlGVld0Z1FNSFNwS01NVUUybDFLZDNMcHhHM3FPcEZ6THNwaEVGZ0FBQUtnaGhLb0FBTnllR2tvS2t0VDZoLzgyc3JlY3F1VndPQXArN1dObkhkVXNWMUs2cExPU3Z2dmgzd0JRNzArY0ZSZ3laRWpqdkx3OHRXblQ1a2Y3OXUycnp5ZlJKRTZrQVVDdFE2Z0tBTUR0cWJGdUJLcjFjbTdJMy83MnR3Vy9iclN6amhvU0lTbFRoS29BL3ExZW56Z3IwS2RQbjhDTWpBeEZSRVIwbEhUVjducXFHU2ZTQUtDV0lWUUZBT0QyMUVnM3ZtaWo3cXUzZ1FtQVcxYXZUNXdWZU9XVlZ3cCtmY25PT21vWUo5SUFvSmFvbDdlQkFBQ0Fjdm1JSUs2K2FDdyswd0VvaWhObjlSY24wZ0NnbHVBRE9BQUFBQURVTDV3NHE3ODRrUVlBdFFSdnhnQUF3R1BYcmwxeU9wMWF1M1p0cGZ0S1MwdlRvNDgrS3JmYlhRV1ZWYStxM08rcWR2RGdRVG1kVGwyOVd0K25Dd1FBQUFEcURrSlZBQURnRVJjWHA5YXRXeXN1THM2cjdWSlNValJ5NUVqbDV2NTdpcmZnNEdCOS9QSEg4dkdwL1I4M3FuSy95MW9PQUxYZDdYUnlyZUNrbGRQcFZOZXVYVFZod2dTZE9uV3EyUHFxT0tuRkNUSUFxSDk0VUZVWmpER1didHcyMDFnM25xQlorNzhWVnJPQkF3ZEtrb3d4VlRGSGsxdFNucVFjU2JtV1paa3E2Qk1BY0l1eXNyTDArZWVmYThtU0pYcnV1ZWVVbEpTa0J4OThzRUxiWm1abUtpVWxwWm9yckI3VnNkOTErWGdBdUwwVlBzazBidHk0Q20rWGtwS2lLVk9tYVAzNjlXclU2TWJNQXdVbjEycTdYYnQyeWUxMmErN2N1Wm94WTRaV3IxNXRkMGtBZ0RxQVVMVnNEWFZqSXZEV1lrSndTWkxENFNqNHRVOFZkSmNyS1YzU1dVbmZpU2RZQW9DdDR1UGoxYjU5ZTBWRVJLaHIxNjZLaTRzckVpNjYzVzY5Ly83NzJyUnBrOUxTMGhRWUdLakZpeGVyUTRjT2lvcUtraVJGUkVSSWtoSVNFblR3NEVGRlJVVnAxNjVkYXRxMHFmTHk4clJxMVNwdDI3Wk42ZW5wQ2d3TTFNaVJJL1dMWC94Q1BqNCtudllyVnF6UTBxVkw5YzAzMzZodDI3YWFQWHUyT25Ub1VHZjJXMUtweTcvNjZpdTkrZWFiU2s1TzFqMzMzS05wMDZaNTJwUTJ6czFpWW1LMFpjc1d2ZnZ1dTJyVHBrMjFIQk1BdDZmYjllU2FKUG41K2VteHh4N1Q1TW1UNVhhNzY4UmRGZ0FBMUZyR0dIOWpUSGVENnRiZEdPTnY5K3NOQUxjVFkweVFNZWF4d20vR1R6NzVwRm05ZXJVeHhwaXRXN2VhQVFNR21MeThQTS82UllzV21SRWpScGpFeEVTVGw1ZG5rcE9UemJmZmZtdU1NZWJBZ1FQRzRYQ1luSndjVC91Q1pkbloyY1lZWTJiT25HbEdqeDV0a3BLU1RGNWVudm42NjYvTmtDRkR6SW9WSzRxMGYvSEZGMDE2ZXJySnpNdzB6ejc3ckJrN2RxeW56dzBiTmhpSHcxSGlUMVpXbHRmdHFtTy95MXErWThjT2MvandZWk9UaytQcHQ3eHhDaC9IOWV2WG0vNzkrNXVUSjA4VzdqYlNWTTBkSkFEcWlaTGU0eXRpM2JwMVpzeVlNY1lZWTU1KyttbnordXV2RjFudmNybk03My8vZXpOaXhBalRyVnMzTTJUSUVIUGt5QkZqakNuMlhsdjR2YkRnNzBCdWJxNTU2NjIzekxCaHd6emIvKzUzdnpNdWw2dEkrNy8vL2U5bTdOaXhKanc4M0l3ZVBkb3pSbFc3dWI3dDI3ZWJuLzNzWjZXdUw2LytzbzdSelgwdFg3N2NEQm8weUtTa3BIaGJOdS81QUR5Y1R1ZGNoOE5od3NMQ3B0dGRDMUNFTVNiUUdET2luRDlxcUx3UnhwaEF1MTl2QUxpZG1KdStjSjg4ZWRJODlOQkRKajA5M1JoanpOV3JWMDNQbmozTnA1OSthb3d4SmlzcnkzVHQydFg4NHgvL0tQR052THhRTlNNand6aWRUcE9ZbUZoa3U4MmJONXVCQXdjV2FWLzRDK2J1M2J1TjAra3M4b1cxS2xYSGZwZTEzQmhqcmwyN1pvNGNPV0pXcmx4cEhBNkh5Y3ZMSzNPY2dyN2k0dUpNMzc1OXphRkRoMjV1d2hkc0FFV1lXd3hWYjdlVGE0WHJ1M0RoZ29tS2lqSWZmUERCTGRkZjFqR3F3QW15aXVJOUg0QUhvYXE5dVAyL2JEN2lsdithMEZqTVZ3c0F0dHF5Wll1TU1YcnNzY2M4eTNKeWNoUVhGNmQrL2ZvcE5UVlZMcGVyd3JlQjN1emN1WE15eGlnME5MVEk4clp0MityaXhZdEZIbUlTR1BqdjgyeisvdjR5eGlnL1A5OHpSMTlWcXU3OXZ0bnk1Y3UxWmNzV2RlN2NXWTBiTjVaMDQ3Yi9pb3l6ZE9sU0RSNDhXQjA3ZHF5U1dnQ2dzT1RrWkNVbEplbk5OOStVSkQzODhNT2FQMysrdnZqaUMvWHIxMCtYTDEvVyt2WHJ0V0xGQ25YcDBrV1NpcjJubCtYU3BVdmF1bldyM24zM1hUM3d3QU9TcE02ZE8ydlNwRWxhdm55NW5uNzZhVS9iWC83eWwycmV2TGtrYWN5WU1YcnV1ZWM4dCtSSFJrWXFNakt5M1BFcTJrNlNldmZ1TGVuRzM2U0FnSUFTYi8rdlNQMWxIYVB2di85ZWtyUmp4dzZ0V0xGQ2I3MzFsdTY3Nzc0SzFRY0FxSjBJVlFFQXVNMjVYQzdGeDhmcjE3Lyt0ZnIyN2V0WmZ1REFBYzJjT1ZNWkdSbTYrKzY3SmQxNEVNbXRoSHBCUVRjdXFqbDkrclIrK3RPZmVwYWZQWHRXd2NIQkZaNjdidVBHalpvL2YzNko2M2J1M0NsL2YvOEt0NnVKL1M3czdObXppbzJOMVlZTkd4UWFHcW85ZS9ib3ozLytzeVJWYUp3RkN4Ym8rZWVmMTQ5Ly9HT05IajI2VXJVQXdNMXUxNU5yMG8wSFZkMXh4eDA2ZCs2YzNuenpUVzNmdnIzWW5OWVZxWjhUWkFCd2UrSHF3RnV3YTljdU9aMU9yVjI3dHRKOXBhV2w2ZEZISHkzeUlhSzJjVHFkbnAvU0hEeDRVRTZuVTdtNXVaN2ZyMTY5V29OVkFnQnUxWmRmZnFuTXpFd05IejVjclZxMTh2d01HalJJL3Y3K2lvK1BWM0J3c1ByMDZhUG82R2dkUDM1Y0xwZExTVWxKU2sxTmxTUUZCQVJJa2hJVEU1V1ZsVlZzak9iTm0ydkFnQUdLam83V2lSTW41SEs1ZE9qUUlhMWN1VkxqeDQrdmNLMlJrWkZLU0VnbzhhY2dVSzFvdStyYzc1S1c1K2ZuUzdyeHhUd3JLMHNmZlBDQnAzMTU0MGhTaHc0ZHRIRGhRaTFldkZqYnRtMnI4REVEZ1BJVVBzbjB3UWNmZUg3bXpwMnJMNzc0b3RoSnBsdFIrT1JhWWJkeWNxM3c5NVBDUDVjdlgvYTZYUUhMc3RTcVZTczk4Y1FUK3V5eno0cDlQNnRJL1JVNVJnc1dMRkI4Zkx3MmJOaFFvZjBGQU5SZWhLcTNJQzR1VHExYnQxWmNYSnhYMjZXa3BHamt5SkhLemYzM1ErNkRnNFAxOGNjZjErcW5TOGJHeGtxUzl1elpZMjhoQUlCcUVSY1hwL0R3OENLaHBDUTFhTkJBQXdjTzlQeTlpNDZPVnFkT25UUjU4bVQxNnRWTHMyYk5VazVPamlTcFhidDJHalZxbEtaTW1WTGtLcWZDNXN5Wkk2ZlRxV2VlZVVZUkVSRjY5ZFZYRlJVVnBURmp4bFR2RHBhaU92ZTdwT1VoSVNFYU0yYU1wazZkcXZIang2dEhqeDVGeGkxcm5BSTlldlRROU9uVE5YdjJiTzNjdWJPcUR3bUEyOVR0ZW5LdE1HT01VbE5UdFdiTkduWHAwcVhZOTdPSzFNOEpNZ0FBZm1CS21PQTlNelBUaEllSG15Ky8vTkk4OU5CRDV0aXhZeFdlVWJ5c2gxYlVaaFdwdTNDYm15ZDByd0FtV3dlQUdtWnU4U0VtcUpYNE93cWdDT1BsZS96VXFWUE5zODgrVytLNitmUG5tekZqeGhoampNbk96amF2dmZhYUdUQmdnT25ldmJzWk0yYU1TVTVPOXJTZE4yK2U2ZDY5ZTdFSEVCWjhMN2gyN1pwNS9mWFh6YUJCZzB6WHJsM055SkVqellZTkd6emJsL1E5b2pxL1F4WDBYZkRUcjE4Lzg1dmYvTVpjdUhEaGx1b3Y2eGpkM0ZkY1hKenAxcTJiNThHSVh1QTlINEFIRDZwQ3JXVksrREN5YnQwNno0ZUtwNTkrMnJ6Kyt1dEYvc0s1WEM3eis5Ly8zb3dZTWNKMDY5Yk5EQmt5eEJ3NWNzUVlZNG85ZGJLa1A5UzV1Ym5tcmJmZU1zT0dEZk5zLzd2Zi9jN3oxT09DOW4vLys5L04yTEZqVFhoNHVCazllclJuak9wUTBnZVp6TXhNODhJTEw1aUlpQWd6Yk5nd3MyclZxbEpEMVp5Y0hMTnc0VUxUcjE4LzA3Tm5UL1BLSzYrWXk1Y3ZGeDZDRHdZQVVNTU1vV3A5d3Q5UkFFVVkzdVByTTk3ekFYZ1FxdHFyOXQ1elhrdkZ4Y1ZwMkxCaGtxUmh3NGJwVDMvNmsyZU9ORWxhc21TSk5tM2FwTGx6NTJyMzd0MktpWW5SWFhmZEphbm9iZlFKQ1FrbDloOGRIYTJkTzNmcWpUZmUwTzdkdTdWZ3dRSjk5TkZIZXVlZGQ0cTAyN1JwazVZdFc2YS8vT1V2YXRHaWhlYk9uZXRaVjEzekRCVTJjK1pNWldabWFzdVdMWXFOalMxemFvQjU4K2JwMkxGaldyZHVuYlp1M2FxTWpJeGlFNzhEQUdxY1cxSnV1YTFRRitUb3h1c0pBQUFBQVBZek41M2hQWG55cEhub29ZZE1lbnE2TWNhWXExZXZtcDQ5ZTNwdTJjakt5akpkdTNZMS8vakhQMG84cFZqU0ZaK0ZyK3JNeU1nd1RxZlRKQ1ltRnRsdTgrYk54VzZoU1VsSjhhemZ2WHUzY1RxZG5xdFpxOXJOZFYrNGNNRTRIQTV6K1BCaFQ1c3Z2L3l5eEN0VkwxNjhhSnhPcDBsS1N2SzAvZUtMTDB6djNyMExEOEhaVmdDb1ljWVlmMk5NOTJyNXc0R2ExdDBZVTN5Q1FBQzNMY09WcXZVWjM1MEFlSENscXIxODdTNmdMdG15Wll1TU1VVWVSSkdUazZPNHVEajE2OWRQcWFtcGNybGNldkRCQjIrcC8zUG56c2tZbzlEUTBDTEwyN1p0cTRzWEx4WjVBbVZnWUtEbmQzOS9meGxqbEorZnIwYU5HdDNTMk41SVMwdnoxRlhBejgrdnhMYm56NStYTVVaang0NHR0aTR2TDA4Tkd6YXNuaUlCQU9YSmtYUldVb1NrSUVtTjdTMm5hcjMwMGtzYkpHbmh3b1dqN2E2bEd1VklTdGVOMXpHbm5MWUFBQUR3Z2pIR2t0UklOejRuTjFRdHZOdDcxS2hSVGJPeXNoUVFFSERudm4zN2F1c0pGN2VrUE4zNHZKcHJXWmF4dVo0cVE2aGFRUzZYUy9IeDhmcjFyMyt0dm4zN2VwWWZPSEJBTTJmT1ZFWkdodTYrKzI1SlVrcEtpanAyN09qMUdFRkJOLzczZi9yMGFmMzBwei8xTEQ5NzlxeUNnNE9MUFlHeU5CczNidFQ4K2ZOTFhMZHo1MDdQMHk0cjJ1NW1CUUhxZDk5OTUvbTlJR2k5V2JObXpTUkpuM3p5aVZxMGFGR2grZ0VBTlNKUE53SzVMTlhTRDRtVlVXaWFuYy9zcktPYUZmNkFtbWR6TFFBQUFQVk5ROTI0K0tEMUQvK3QvcXZZdkRSNDhPQzIzM3p6alVKRFEwTWs5Ykc3bmxMazZ0OFhBbnluZWpRRkdhRnFCWDM1NVpmS3pNelU4T0hEaTRTTndjSEJXclJva2VMajR6VnUzRGoxNmROSDBkSFJtalZybHU2Nzd6NmRQSGxTZm41K3V2ZmVleFVRRUNCSlNreE0xRTkrOGhQUHZ3czBiOTVjQXdZTVVIUjB0T2JNbWFQUTBGQWRQWHBVSzFldTFQang0eXRjYTJSa3BDSWpJNnVzM2MzYXRHbWowTkJRTFYrK1hMTm56OWJseTVmMS92dnZsOWcyT0RoWURvZERpeFl0MHRTcFU5VzhlWE1sSnlmcjBxVkw2dGF0bTlkakF3Q3F4ZzluaUhOVVQ2OXdkRGdja2lUTHN0SnRMZ1VBQUFCMVUyUGRDRlJMZjRpTXpTWk5tbFR3NjVnZmZtcXpDRW1acWtlaGFyMjZLcVU2eGNYRktUdzh2TmpWbXcwYU5OREFnUU1WRnhjbjZjYURwanAxNnFUSmt5ZXJWNjllbWpWcmxuSnlibnhmYmRldW5VYU5HcVVwVTZZVW1VS2dzRGx6NXNqcGRPcVpaNTVSUkVTRVhuMzFWVVZGUlduTUdQdit2eEVWRlNWSmlvaUk4Q3hic0dDQnZ2LytldzBhTkVndnZmU1NSbzBhVmVyMkN4Y3VsSStQanlJakk5V3paMC9ObWpWTHh0U2JxNzBCQUFBQTFJQUxGeTVvL3Z6NUdqcDBxTUxEd3pWMDZGQXRYcnhZVjY1Y3NiczBBUFZUSTkyNFFoVlZvMVplN1ZzWmx0MEYxR1kvVEFEZVI5Skd1MnVwNTBaTCtveXJpUUFBVmNYaGNCaEoycmR2SDU5MUFOeDI2dVAzbVBUMGRFMllNRUZkdW5UUnBFbVQxS3BWSzUwNWMwWXhNVEU2ZCs2YzNudnZQZDF4eHgxMmwxa1QrTzRFMUpENitGNXFzM3IzL3NXVnFnQUFBQUNBV3UyTk45NVErL2J0OWRwcnI2bGR1M1pxMkxDaFFrTkR0V2pSSWxtV3BmZmVlOC91RWdFQXR4bEMxYks1VlkvbWVxakZjblRqV0FNQUFBQkFFZGV2WDllT0hUczBmdng0V1ZiUkd4QjhmSHcwY3VSSS9lVXZmNUVrSFR4NFVFNm5VMXUyYk5IRER6K3NSWXNXMlZFeWdIcXFNdE9RRkx3L1hiMTZ0VnBxMjdWcmw1eE9wOWF1WFZ2cHZ0TFMwdlRvbzQvSzdTYXFLUXVoYXRrS25sQ0c2cFV1d21zQVFDV0VoWVU5R3hZVzlxK0NuMExMLzFYbzV6VTdhd1FBM0pyVTFGVGw1K2ZyZ1FjZUtIRjkrL2J0OWUyMzN4YjU4cjkzNzE3RnhjVVZmb2dMQUZSS2VucTYvdk0vLzFOWldWbDYrKzIzOWNVWFh5Z21Ka2FwcWFtYU9IR2lybDI3NW1tYmtwS2lrU05IS2plMzVxS091TGc0dFc3ZDJ2UE1uNG9xcWRiZzRHQjkvUEhIOHZFaE5peUxyOTBGMUhJNWtzN3F4aFBLZ25UanlXKzNuWmlZbUNmUG5EbnphRW5yZ29LQ1BudmhoUmRpYnJIckhOMElWTStxbmo1OUdnQlFNOXh1OTk0R0RScUUzTHpjc3F5UVFtMCtyY0dTQUFCVkpEOC9YNUtLWGFWYXdMSXNXWlpWNU12LytQSGpkZWVkZDlaSWZRQnVENFduSVNsNFB5cVlodVRuUC8rNTNudnZQVDN6ekRPU3BNek1US1drcE5SWWJWbFpXZnI4ODgrMVpNa1NQZmZjYzBwS1N0S0REejVZb1cxcnV0YjZoRkMxYkhtNkVmcGxTV3FvMi9USzNxU2twT3lqUjQrV0dLcUdoSVNzbFBUWkxYYnQxbzFqblBQRGZ3RUF1Q1ZmZi8zMVB4ME94M2xKTFVwcGNpRXhNWEZIVGRZRUFLZ2FyVnExa28rUGowNmVQS21ISG5xbzJQcC8vZXRmQ2drSktiS3NkZXZXTlZRZGdOdEJ3VFFreTVZdEszVWFralZyMW5oQzFhaW9LRWxTUkVTRUpDa2hJY0hUL3NDQkExcTJiSm0rK2VZYnRXblRScSsrK3FvNmRlb2tTY3JOemRXYmI3NnArUGg0NWVYbHFVK2ZQcG8yYlpyOC9QeDA4T0JCUlVWRmFlYk1tWHJ6elRjMWRPaFF2ZkRDQzVLaytQaDR0Vy9mWGhFUkVlcmF0YXZpNHVLS2hLcHV0MXZ2di8rK05tM2FwTFMwTkFVR0Jtcng0c1hxMEtGRGliVVdqTFZyMXk0MWJkcFVlWGw1V3JWcWxiWnQyNmIwOUhRRkJnWnE1TWlSK3NVdmZpRWZIeDlQK3hVclZtanAwcVg2NXB0djFMWnRXODJlUFZzZE9uU28raGVrbGlCVUxZTmxXVVkzQXIvYi9TcktQNGVGaGFWWmxoVmNlS0V4NXVMMjdkczN2UHZ1dXk2N0NnTUE0QWR1WTh4YXk3TCsvNUpXR21QK0xJbS9Wd0JRQi9uNyt5c2lJa0pyMTY0dEZxcTZYQzc5OFk5LzFKQWhRNG9zTCsycVZnQzRGZDVNUStMajQ2UFkyRmhGUlVWcHo1NDlhdFNvVVpHMkgzNzRvZDU4ODAwMWFkSkVNMmJNMEx4NTg3UisvWHBKMHJ4NTgzVDI3Rm10VzdkT2pSczMxaXV2dktMRml4ZHI1c3labnUwTHBqY3h4bmlXeGNYRmFkaXdZWktrWWNPR2FjbVNKWHIrK2VmbDYzc2o5bHV5WklrKysrd3p6WjA3VngwN2RsUktTb3J1dU9NT1NTcXoxZ0xSMGRFNmN1U0kzbmpqRFlXR2h1cklrU042K2VXWGxaK2ZyNmVmZnRyVGJ0T21UVnEyYkprYU5XcWs2ZE9uYSs3Y3VWVXl4MnR0ZFZ0ZWVRbXZ1UzNMK3FDRTVYOFJYMUFCQUxYSDV0SldHR00rck1sQ0FBQlZhK3JVcWZyNjY2ODFlL1pzVDdoeDRzUUovZXBYdjFLalJvMzA1Sk5QMmwwaWdIcnNWcVloS2MyVUtWTjB6ejMzS0NBZ1FHUEhqbFZ5Y3JMY2JyY3lNakswYmRzMnZmenl5d29PRHRaZGQ5MmxuLy84NTlxK2ZYdVI3UXVtTi9Iejg1TWtKU2NuS3lrcFNULzcyYzhrU1E4Ly9MQ3VYNyt1TC80dmUvY2VWbFdWL3cvOHZZK2dLWmRIQlR2b2VLVkp4ekYwT09RZ2luZXpVclJVTENBSDhWdE1TaGJPMXpRMUZSVkpNVFF2aEtaUGZrblRwSXhHRG9KalA4MUVZM1NHUzZBcENDVUVBYWxjMVJIT1pmMytJTTZBWE00QmdjM2wvWG9lSGc1N3I3MzJaNjk5T0dlZnoxbDdyUXNYQUFCbFpXV0lpSWpBK3ZYck1XclVLSmlabWNIZTNoNTkrL1kxNmRpTGk0c1JIUjJOZDk5OUYwT0hEb1dabVJsR2poeUp4WXNYSXpJeXNrYlpwVXVYd3RiV0Z0YlcxdkR3OEVCNmVucUhudXlLUFZYSkpFS0l2MHVTdE95aFpSRnl4VU5FUlBTd3BLU2tlRWRIeHlKSmtubzl0S3BVbzlIRXloSVVFUkUxaXdFREJ1RFFvVVBZdDI4ZkZpNWNpTEt5TWlpVlNqejc3TFA0bi8vNW4zcDdWeEVSTlllbURFTlNuejU5K2hnZVcxaFlRQWdCclZhTC9QeDhDQ0hnNmVsWmF4dU41cjhqSmo0OHZFbFVWQlNFRUpnM2I1NWhXWGw1T2RScU5TWk5tb1RjM0Z6b2REcVR4MWg5V0Y1ZUhvUVFzTGUzcjdGODRNQ0JLQ3dzckpFMHRiR3hNVHkyc3JJeUhGdEhmWTFtVXBWTWtwU1VkTkhSMGJGUWtxVGV2eTBxMVdnME1iSUdSVVJFVkpNR1FBU0FoNmQ2L245WHIxNXR2YWxYaVlpb1JmenVkNzlEWUdCZ2cyVWNIQnhxakYxSVJOUWNtaklNU1dQMTdsMlpiamw1OGlUczdPcWJKcUJtYjFtZFRvZlkyRmdzWDc0Y0V5ZE9OQ3hQU1VsQlFFQUFpb3FLMEt0WFpYK0Q3T3hzakJneG90RnhWU1dCczdLeThOUlRUeG1XNStUa1FLbFVtdFE3dDZQcXZFZE9qYVZGNVFmVktsL3pBeW9SRWJVMWVyMytxNGVYQ1NHT3l4RUxFUkVSRVhVY2pSbUd4TnJhR2dDUW5KeU0wdEpTaytwWEtwVlFxVlFJQ1FsQlFVRUJkRG9kMHRQVGNmbnk1WHEzK2U2NzcxQlNVZ0kzTnpmMDY5ZlA4UFBNTTgvQXlzb0tzYkd4VUNxVm1EQmhBb0tDZ3BDZW5nNmRUb2UwdERUazV1YWFGS3V0clMybVRwMktvS0FnM0xoeEF6cWREbGV1WE1HK2Zmdmc3ZTF0Y3Z0MVJFeXFVbU1ZQnN2Z0IxUWlJbXFMU2twS3pnTzRWMjNSZndvS0N1b2RhNVdJaUlpSXlCUlZ3NUJvdFZvc1hMZ1E0OGFOdy9MbHl6RnMyRERzMjdldnhpM3Vnd1lOd3R5NWMrSHY3MS9qdG54amdvT0RvVkFvNE83dWpuSGp4bUhEaGcwMUpxUjZtRnF0aHJPek02eXNyR29zNzlLbEM2Wk5td2ExV2cyZ2NxSXBCd2NIK1BuNXdkWFZGUnMyYkVCNWVibkpzVzdhdEFsT1RrNTQ0NDAzNE9MaWd2WHIxOFBIeHdjZUhoNG1IMXRIeENrUnlXUy8vLzN2dTFsYlcvOHFoT2hTVkZSa2UvUG16UWR5eDBSRVJQUXdSMGZIVHlSSjhnWUFJVVJNVWxMU1RMbGpJaUpxVFVLSVBnQW1BR0JIaUk1blBvQnZKVW02SlhjZ1JCMGRYMHViWFlkNy9XSlBWVEpaUmtaR3VSRGlDd0JubVZBbElxSTI3TXRxanlQckxVVkVSRVJFUk5SRW5LaUtHa1VJRVNsSmtxM2NjUkFSRWRXbm9xTGliTGR1M1hSQ0NFa0k4YVh4TFlpSWlJaUlhdEVENEZ3eXphY2NsVzNhWWJUcnBLcEtwVG9EWUlyY2NYUW1RZ2hJa2dTVlN2V0ozTEYwSmtLSXkwbEpTYzV5eDBGRTFCNWN2WHIxcnFPajQxZVNKUFZPU2tvcWxqc2VJcUsySWk0dURzdVdMY1B5NWN2aDVlWDFTSFVWRkJUZzlkZGZSMlJrWkp1YytUazFOUlUrUGo0QUFJVkNnVC8rOFkvWXVIRWpCZzhlWEdOOVhGd2NldlRvMFN6N3FxdXV0dDVPUk5TZ0NnQWQ1bGIxTnVBV09saVN1bDBuVmNHRWFxdVRKQTdES3dkSmt2NHNkd3hFMUhZNU9qcWVrQ1JwdHR4eHRDVlZBL3FyVktyNlIvYnZwSVFRNTVLU2tpYkxIUWNSdFQ2MVdvMysvZnREclZZM0txbWFuWjBOZjM5L1JFUkVHQ1ppVVNxVitQdmYvOTVTb1RhYnVMZzQ2UFY2QkFZR1l0MjZkVGg4K0hDcjdyKzl0Qk1SMWFrY1FBNEFGd0I5QUhTVE41emE5dTdkNjNIejVzMTVUenp4eExHLy92V3ZiZlVPclhKVUpsUnpmbnZjWWJUM3BDb0FJQ0Vob1ZIbEh6eDRBRDgvUHdnaHNIVHBVamc0T0VDcjFTSTFOUlYyZG5Zb0xTMXR0bTh0VzBKN2lyK3VDN0JIdFhMbFNxU2xwYUZIang3NDdMUFBaSTJsSVZYZldNZkh4ei9TL3B5Y25Kb3hLaUxxaUpoUXJZMWZBdFpQa3FSSmNzZEFSSzJ2dExRVTU4K2Z4d2NmZklDMzNub0xhV2xwR0Rac21FbmJscFNVSURzN3U0VWpiRG1XbHBhWU4yOGUvUHo4b05mcjJXT1VpRXlsUVdVeXNCU0FPZHJndkVSZmYvMjFTMmxwS1c3Y3VISHpyMy85NjdkeXgxTVBQU3Jic3Z5MzN4MUdoMGlxTmxab2FDakt5OHZ4Zi8vM2Y0WmtWOWV1WGVIc1hIbDNkV3BxcXB6aEdkV2U0bS91QzdET2ZERklSR1JNWTc5a3BNNkhYOVFSZFY2eHNiRVk0SHUwa0FBQUlBQkpSRUZVTW1RSVhGeGNNSHIwYUtqVjZoclgwWHE5SG9jT0hVSmtaQ1FLQ2dwZ1kyT0Q3ZHUzWS9qdzRZYmI2RjFjWEFCVXZ0ODhmTXU3UnFQQmdRTUhFQk1UZzF1M2JzSEd4Z1p6NXN6QnE2KytDb1ZDWVNnZkZoYUdYYnQyNGNjZmY4VEFnUU94Y2VOR0RCOCt2TVdQLys3ZHUralRwMCs5Q1ZWajhUZlVSZzhMRFExRlZGUVVQdjc0WXhRWEZ4dmFLVE16MDJnYkZCY1hJekF3RU45OTl4MXNiVzB4Wjg0Y2ZQamhoNC9jVVlPSUdrK1NKSUhLUkdDYjdWM3A1T1IwWHdpQndzTENlNUlrY2FpQ1Z0Ym1zdXd0VGF2VjRzU0pFL0QxOVRYNnBwU1NrZ0l2THkrTUdUTUc4K2ZQcjVHc3ZIejVNcnk4dk9EczdJeFpzMlloUGo0ZVFHVkMwOG5KQ1pjdVhUSnMrOUpMTCtIYXRXdUdiWXVMaTdGOCtYSzR1TGhnMXF4Wk9IandJSnljbkZCUlVUbTBSRVZGQmJadDI0YkpreWZEMWRVVmE5YXN3ZDI3ZDFzMS9xaW9LRXlaTWdVaElTRU5sZ2NxTHk3Q3c4TXhlL1pzT0RzN1k4YU1HWWJqclg0QlZ2MkRYRVBIV0Y4TVFOMFhnOVUxTnBhcWZkMi9meDlBNWNWVVdGZ1kzTnpjRE5zZk9IQUFlcjNlNVBOTFJFUkVSTlRXcU5WcXpKdzVFd0F3YytaTW5EcDFDbHF0MXJEK2d3OCtRR1JrSkFJREEzSHg0a1dFaG9haVo4K2VBSUR3OEhBQVFIeDhmTDFmNEFVRkJlSGN1WFBZc1dNSExsNjhpSzFidCtLcnI3N0NSeDk5VktOY1pHUWtkdS9lamRPblQ4UE96ZzZCZ1lHR2RjZVBINGVUazFPZFAyVmxaWTB1VjZXd3NCQ0hEeC9Hd29VTDYyMGZVK0p2cUkycWZQNzU1NGlNak1UZXZYc3hZTUNBT3ZmVlVCc0VCQVNnckt3TWFyVWFCdzhlUkZ4Y1hMMHhFeEVSTlpsS3BSSXFsVW8wUm1abXBsQ3BWT0wyN2R2MWxrbEpTUkVxbFVyODdXOS9Fd1VGQmFLa3BFUzg5ZFpiNHFXWFhqS1VPWHYyckxoNjlhb29MeThYSVNFaFl0YXNXVFcyWGJseXBiaDE2NVlvS1NrUmI3NzVwdkQwOURScys5WmJid2xmWDE5eDY5WXQ4ZXV2dndvZkh4K2hVcWxFZVhtNUVFS0lkZXZXaVVXTEZvbjgvSHhSVkZRa0ZpOWVMRFpzMk5DcThhOVpzMGJjdlh0WGxKV1ZOVmhlQ0dINE96azVXV2cwR3BHWm1TbCsrZVdYR3ZWVkhWdVZobzZ4dmhpRUVPS1ZWMTRSaHc4ZkZrSUlFUjBkTGFaT25TbzBHazJUWTZsYWR1L2VQU0dFRUFFQkFXTCsvUGtpTFMxTmFEUWE4ZjMzMzR2bm4zOWVoSVdGbVh4K0g2Nzc0V052cktybnVkei9iMFRVZGpYbC9aQTZKNzZuRUhVT1FvZytRb2g1VmYvN0dSa1o0dW1ubnhhM2J0MFNRZ2h4Ly81OU1XN2NPUEhOTjk4SUlZUW9MUzBWbzBlUEZ2LzYxNy9xZk8wd2RoMWRWRlFrbkp5Y1JISnljbzN0VHB3NElhWk5tMWFqZkhaMnRtSDl4WXNYaFpPVGs5RHBkTTN4RWxkbnpGVS9MNzc0b2poNThxUmhYNDJOdjZFMnFxcExyVmFMaVJNbmlpdFhydFJhZCsvZVBhTnRVRmhZS0ZRcVZZM3RMMTY4K0hEYnV3c2grc2o5SENPaXRzSEp5U2xRcFZJSlIwZkh0WExIMGhsMXVwNnFHazNsOEExbVpzWkhQdkQzOThmamp6OE9hMnRyZUhwNklqTXowOUJqY2ZMa3liQzN0MGRtWmlZc0xTMlJtNXRiNDV2ZXBVdVh3dGJXRnRiVzF2RHc4RUI2ZWpyMGVqMktpb3B3NGNJRitQdjd3OWJXRm4zNjlJR3ZyNjlodTZLaUlzVEV4R0RWcWxWUUtwWG8yYk1uRml4WWdETm56clJxL043ZTNyQ3dzSUNscFdXRDVjdkt5aEFSRVlIMTY5ZGoxS2hSTURNemc3MjlQZnIyN1Z0dlhNYU9zYjRZTWpNemtaYVdodWVlZXc0QU1HWEtGRHg0OEFBWExsd0FnQ2JGVWwxeGNUR2lvNlB4N3J2dll1alFvVEF6TThQSWtTT3hlUEZpUkVaRzFpaGIzL2tsSWlJaUltcHJvcUtpSUlUQXZIbnpNSEhpUkR6MzNITW9MeTgzM1BXVm01c0xuVTVuOHJCYUQ4dkx5NE1RQXZiMjlqV1dEeHc0RUlXRmhUV3VrMjFzYkF5UHJheXNJSVNvOFRta3VjWEZ4ZUhmLy80M1B2endRNXc3ZHc0clZxeG9VdnltdE5HdVhic3dmZnAwakJneG9zR1k2bXVEL1B4OEFNQ2dRWU5xckNjaW9yYXAwNDJwMnJkdlgwaVNoSXlNREtQaml2WHA4OTh2QUMwc0xBeHZkbDI3ZHNXZVBYc1FGUldGa1NOSG9sdTN5Z25nVExsWU1QWkdtWitmRHlFRVBEMDlhOFdqMFdoYUxmNysvZnZYcUt1KzhrMjVBRE4yalBYRlVQMWlzRXJWeGVDa1NaUGF4TVVneHpraUlpSWlvclpFcDlNaE5qWVd5NWN2eDhTSkV3M0xVMUpTRUJBUWdLS2lJdlRxMVF0QTVjU3V4aEtDZGFuNjNKR1ZsWVdubm5yS3NEd25Kd2RLcGRMa2lhR09IeitPTFZ1MjFMbnUzTGx6aHM5TnBwYXJJa2tTK3ZYcmg1ZGZmaG12di81NnJjNFFwc1J2U2h0dDNib1Z5NVl0dzVOUFBvbjU4K2ViY01RMVZYVW0rZlhYWHcyUEN3b0tHbDBQRVJHMWprNlhWTFcydG9henN6TSsrZVNUSmsvV2tKT1RnL0R3Y0h6eHhSZXd0N2RIZkh3OC92R1BmNWkwcmJFM3l0Njlld01BVHA0OENUczd1MXJibTV1YnQwcjgxV2ROYnFoOFV5N0FqQjFqWFRHMHA0dEJJaUlpSXFLMjRydnZ2a05KU1FuYzNOeHFKQnVWU2lWQ1FrSVFHeHNMTHk4dlRKZ3dBVUZCUWRpd1lRT2VlT0lKWkdSa3dOTFNFci83M2U5Z2JXME5BRWhPVHNZZi92QUh3OTlWYkcxdE1YWHFWQVFGQldIVHBrMnd0N2ZIdFd2WHNHL2ZQbmg3ZTVzY3E3dTdPOXpkM1p1dFhCVWhCSDc1NVJkOCt1bW5HRFZxVkszcmVsUGlWeXFWOWJaUmxlSERoeU00T0JqLys3Ly9Dd3NMQzh5WU1jUGtHQUZnd0lBQmVPS0pKN0Jueng1czNMZ1JaV1ZsT0hUb1VLUHFJQ0tpMXRNcHMwVHZ2UE1Pcmw2OWlwVXJWeUlqSXdNNm5RNmxwYVg0NXB0dmtKbVphWFQ3cXR0VDh2THlVRnBhaXM4Kys4emtmVmQvb3l3dExVVnVibTZOTjBxbFVnbVZTb1dRa0JBVUZCUkFwOU1oUFQwZGx5OWZsaTMraHNwWHY3aElUMCtIVHFkRFdsb2Fjbk56QWFER0JWaHBhYW5KeC9pdzZoZUQvZnIxTS93ODg4d3pzTEt5UW14c2JKTmlxYTc2eGRTTkd6ZWcwK2x3NWNxVlJsOE1FaEcxQnhxTkJvY1BINGFucHlmR2poMkxNV1BHWU02Y09iaCsvWHF0U2Z5YWs2bDF4OFhGd2NuSkNVZVBIbjNrZlJZVUZPREZGMTlzMW1GYUNnb0tzRzdkT2t5Yk5nMmpSNC9HeElrVHNXL2Z2bWFybjRpb3VhalZhamc3TzlmcXZkbWxTeGRNbXpiTk1BUkFVRkFRSEJ3YzRPZm5CMWRYVjJ6WXNBSGw1WlVUWGc4YU5BaHo1ODZGdjc5L2pidkdxdHUwYVJPY25Kend4aHR2d01YRkJldlhyNGVQanc4OFBEeGE5Z0NOR0Q5K1BKNSsrbWtzV0xBQUZoWVdlUC85OStzc1owcjhEYlZSbGJGangyTHQyclhZdUhFanpwMDcxK2g0ZzRPRGNlZk9IVXlmUGgyclZxM0NuRGx6QUpnMi9Cc1JFWkhKSG1WaWpyeThQTEZ4NDBieDdMUFBpcWVmZmxxTUh6OWV2UHJxcStMbXpadTFKaStxUHNCNDFRRGgyN1p0RXk0dUx1S0ZGMTRRbjMzMm1XR2RLZHYrK09PUDRpOS8rWXR3ZG5ZV0N4WXNFSkdSa1VLbFVoa0dUYjl6NTQ1WXNXS0ZjSFYxRmM3T3pzTFQwMVA4ODUvL2xDMytoc29MSWNTOWUvZkVlKys5SjZaT25TckdqQmtqUER3OFJHWm1wbUhielpzM2l6Rmp4aGdHZVRkMmpIWEZzR0xGQ3ZIbW0yL1dlUzYzYk5raVBEdzhtaFRMdy92NnozLytJOTUvLzMzeHpEUFBpTkdqUjRzNWMrYUlMNzc0b2xZN050UzJ4cFkzRmljVklTSmpHdnQrK0ovLy9FY3NXclJJK1BqNGlILy8rOStpdkx4YzNMdDNUL3p6bi8rczkzMmt1WmhhOTRvVks4VHMyYk1OcisrbXlzcktFaSsrK09JanYvWTJSS1BSaUZtelpva2RPM2FJMjdkdkM0MUdJMzc4OFVkeDRjS0ZWbzJqS2ZpZVF0UTVpSWNtcXFMMkt5b3FTanovL1BQVkYzR2lLaUl5NEVSVjFHUWRaYmJqT3Q0b2lRejRBWmlJakducysrSDc3Nzh2dkx5ODZrMzR5WjFVTFNrcEVjN096dUs3Nzc0VFR6Lzl0TGgrL1hxajYyL0paT2IxNjllRlNxVVNkKzdja1RXT3B1QjdDbEhuSUpoVWJiZk9uRGtqY25KeWhGYXJGYW1wcWNMTnpVM3MyN2V2ZWhFbVZZbklnRWxWZVhYSzIvL2xkdmJzV2NPa1NsZXVYTUgrL2Z2eHdnc3Z5QjBXRVJGMUFscXRGaWRPbklDdnI2L1J5ZlZTVWxMZzVlV0ZNV1BHWVA3OCtVaE5UVFdzcTZpb3dMWnQyekI1OG1TNHVycGl6Wm8xdUh2M3JtRzlYcTlIZUhnNFpzK2VEV2RuWjh5WU1RUFhybDJydFkvUTBGQk1uejRkUC8vOHMyRlpiR3dzaGd3WkFoY1hGNHdlUGRwd2E2b3BkZnY0K0FBQVhGeGNER09QUHp6a2dFYWpRVmhZR056YzNBemJIemh3d0RBOFFGWDVTNWN1R1k3L3BaZGVNdXlqYjkrK2VPeXh4N0I3OSs1Nmh6R29LdzRBdUh6NU1yeTh2T0RzN0l4WnMyWWhQajdlc0s2NHVCakxseStIaTRzTFpzMmFoWU1IRDhMSnlRa1ZGUlVtdFRrUlVUVjZBQlZ5QjBHTmw1V1ZoVmRmZlJWang0N0ZPKys4Z3hrelp1QzExMTZyWHFRY2xlZVhpSWhreHFTcURFeDRveVFpSW1vUjJkblp1SC8vUGh3Y0hJeVcvZnp6ejdGejUwNmNQbjBhL2ZyMXcrYk5tdzNyTm0vZWpPdlhyK1BZc1dPSWpvNUdVVkVSdG0vZmJsai93UWNmSURJeUVvR0JnYmg0OFNKQ1EwUFJzMmZQV3ZWSFJrWmk3OTY5R0RCZ2dHRzVXcTNHekprekFRQXpaODdFcVZPbkRPTjdHNnM3UER3Y0FCQWZINCtFaElRNmp5c29LQWpuenAzRGpoMDdjUEhpUld6ZHVoVmZmZlVWUHZyb294cmxJaU1qc1h2M2JwdytmUnAyZG5ZSURBd0VVRGxHZDNCd01NNmZQNC9aczJmajRNR0R0WktyOWNWeDc5NDlyRjI3Rm5GeGNaZzBhVktOMmFzREFnSlFWbFlHdFZxTmd3Y1BJaTR1cmthZHh0cWNpS2lhQ2dDMzVBNkNHbS9Sb2tVNGRlb1VMbDI2aEpNblQyTEpraVhvMHFWTDlTSzN3SVE1RVZHYndOR3VaYkJvMFNJc1dyUkk3akNJaUtnVDBtZzBBRXliOE1MZjN4K1BQLzQ0QU1EVDB4TkxseTZGWHE5SFNVa0pZbUppY1BUb1VTaVZTZ0RBZ2dVTHNIcjFha05pTUNJaUFtRmhZUmcxYWhRQXdON2VIZ0J3Ky9adEFKVjNiWVNGaGVIRER6L0VFMDg4WWRoblptWW0wdExTc0hQblRnREFsQ2xUc0dYTEZseTRjQUdUSmsxcXNHNVRGQmNYSXpvNkdoOS8vREdHRGgwS0FCZzVjaVFXTDE2TVBYdjJZTW1TSllheVM1Y3VoYTJ0TFFEQXc4TURiNzMxRnZSNlBSUUtCVnhkWFhIaXhBa2NPWElFaHc0ZHd2SGp4N0Z6NTA1RG5mV1pQSGt5SGp4NGdNek1URmhhV2lJM054ZGFyUlpsWldXNGNPRUNEaDA2Wk5pbnI2OHYzbnp6VFFCQVVWRlJnMjFPUlBTUWNnQTVBRndBOUFIUVRkNXdXc2JXclZ0WEZoVVZqUjQ3ZG16d0N5Kzg4Rys1NDJsaDVhaE1xT2I4OXBpSWlHVEdwQ29SRVZFbjByZHZYMGlTaEl5TWpCcTNwZGVsVDUvL0R0bG1ZV0VCSVFTMFdpM3k4L01oaElDbnAyZXRiVFFhaldHSW0ySERodFZiOTY1ZHV6QjkrblNNR0RHaXh2S29xQ2dJSVdyTUxsMWVYZzYxV28xSmt5YVpWSGREOHZMeUlJU29sWWdkT0hBZ0Nnc0xEVU1BQUlDTmpZM2hzWldWbGVINHE0Wk5zTEt5d3VMRmkrSGw1WVZWcTFaaHpabzFPSDc4ZUlQNzM3Tm5ENktpb2pCeTVFaDA2MWFaNDlEcjljalB6d2RRT2NOMjlYMVdNZGJtNXVibXBqWUJFWFVPR2xRbTRFb0JtS09EM3FINDdiZmZ2cXJSYVBEcnI3OWVmZUdGRjc2Vk81NFdwa2ZsZVMzLzdUY1JFY21NU1ZVaUlxSk94TnJhR3M3T3p2amtrMCtNSmxYcjA3dDNid0RBeVpNbllXZG5WMnQ5cjE2OUFGUU9OZkJ3MHJUSzFxMWJzV3paTWp6NTVKT1lQMzgrQUVDbjB5RTJOaGJMbHkvSHhJa1REV1ZUVWxJUUVCQ0FvcUlpaytwdVNGV2lPQ3NyQzA4OTlaUmhlVTVPRHBSS0pSU0t4dWNkcksydHNXalJJaXhac3NUUWs3VXVPVGs1Q0E4UHh4ZGZmQUY3ZTN2RXg4ZmpILy80QndEQTB0SVNBUERycjc4YUhoY1VGQmkyTmRibVJFVFZTWklrVUpsODY5QTlHaDBkSGNzbFNVSmhZV0dKSkVrYzdvQ0lpRnBWaC96R2tvaUlpT3Izemp2djRPclZxMWk1Y2lVeU1qS2cwK2xRV2xxS2I3NzVCcG1abVVhM1Z5cVZVS2xVQ0FrSlFVRkJBWFE2SGRMVDAzSDU4bVhEK2drVEppQW9LQWpwNmVuUTZYUklTMHREYm02dW9ZN2h3NGNqT0RnWTI3ZHZSMHhNREFEZ3UrKytRMGxKQ2R6YzNOQ3ZYei9EenpQUFBBTXJLeXZFeHNZYXJkdmEyaG9Ba0p5Y2pOTFMwbHF4MjlyYVl1clVxUWdLQ3NLTkd6Y01rMGJ1MjdjUDN0N2VKclhmalJzM2NPREFBV1JuWjBPbjArSE9uVHY0NnF1djhPYy8vOW1RVUswcmpxcHhZZlB5OGxCYVdvclBQdnZNVU9lQUFRUHd4Qk5QWU0rZVBTZ3RMVVZ1Ymk0T0hUcGtjcHNURVJFUkVWSHJZazlWSWlLaVRtYmd3SUU0Y3VRSTl1L2ZqNlZMbCtMT25Udm8zcjA3aGc0ZGluWHIxcGxVUjNCd01MWnUzUXAzZDNkb05CclkyOXZEMzkvZnNENG9LQWk3ZHUyQ241OGY3dDI3aDhHREJ5TW9LS2hHSFdQSGpzWGF0V3V4Y2VORzlPalJBekV4TVhCMmRxNXgyenNBZE9uU0JkT21UWU5hcllhWGwxZURkUThhTkFoejU4NkZ2NzgvTEMwdDhmWFhYOWVLZmRPbVRRZ05EY1ViYjd5QjR1Smk5Ty9mSHo0K1BuQjNkemZwMksydHJaR1FrSUNqUjQvaTd0MjdzTEd4d2ZqeDQvSE9PKzhZeXRRVngrREJnK0hoNFlFVksxYmc4Y2NmaDRlSEJ5NWV2RmlqVFFNQ0FqQjkrblE4K2VTVG1EdDNMcTVldldvWS85WllteE1SRVJGUngvYjczLysrbTVXVmxlR2lXZ2d4N3JlSHp6azZPdllFQUVtUzlKSWt2WnVRa01DaFFscVlKSGNBajBLbFVna0E5Yzd1UzlRUlZOMmVtNWlZMks3L1g0bW81ZkQ5c0dOU3E5WFl1M2V2b1NkdmMrQjdDaEcxWjZOR2pScmFwVXNYdzdkL1FvaEpraVQxRjBLY2t5UXBCd0QwZXYwdnljbko3OVJmQ3hGUisrYm82SGhaa3FUUkRSUzVrSmlZT0w3VkF1ckUyRk9Wak5Kb05EaHc0QUJpWW1KdzY5WXQyTmpZWU02Y09YajExVmViTlBZY0VSRVIxWGIyN0ZrTUd6WU1kbloydUhidEd2YnYzNDhYWG5oQjdyQ0lpTnFNa3BLUzdGNjllczJSSk1rQ0FDU3A4dnNoU1pJbVZaVlJLQlQ3NVltT2lLalZSQUpvS0trYTJWcUJkSFpNcXBKUlFVRkIrT0dISDdCanh3N1kyOXZqaHg5K3dLcFZxNkRWYXJGa3lSSzV3eU1pSXVvUXNyS3lzRzNiTmhRVkZjSFcxaFp1Ym01NDdiWFg1QTZMaUtqTnVIbno1b1Bldlh0SEF2aExmV1gwZXYxbjlhMGpJdW9JaEJCZlNwSzBwWjUxUXFGUWZObmFNWFZXVEtwU2c0cUxpeEVkSFkyUFAvNFlRNGNPQlFDTUhEa1NpeGN2eHA0OWU1aFVKU0lpYWlhTEZpM0Nva1dMNUE2RGlLaE5FMEljbHlTcHZxUnFYbkp5OHZsV0RZaUlxSlVsSnlmZlVLbFVLUUJHMXJINlh3a0pDZG10SFZObnhYdTNxVUY1ZVhrUVFzRGUzcjdHOG9FREI2S3dzQkI2dlY2bXlJaUlpSWlJcUxPNWYvLytOMEtJOHJyV0NTSCtId0IrUUNHaURrK1NwUHA2by9MVy8xYkVwQ28xcUUrZlBnQXFiMG1zTGljbkIwcWxrbU9xRWhFUkVSRlJxMGxMU3lzREVGM1hPaUhFc1ZZT2g0aElGbHF0dHM2a2FnUEpWbW9CekloUmcyeHRiVEYxNmxRRUJRWGh4bzBiME9sMHVITGxDdmJ0MndkdmIyKzV3eU1pSWlJaW9rNUdrcVF2SGw0bWhDaE1UazQrTFVjOFJFU3Q3ZnZ2djc4S0lPM2h4WW1KaVJseXhOTlpjVXhWTW1yVHBrMElEUTNGRzIrOGdlTGlZdlR2M3g4K1BqNXdkM2VYT3pRaUlpSWlJdXBrTkJyTmFYTnpjeTFxZnA0OURVQXJVMGhFUkhMNEVzQ2FxaitFRU95bDJzcVlWQ1dqSG52c01iejk5dHQ0KysyMzVRNkZpSWlJaUlnNnVkVFUxQ0tWU25VS2dGdlZNcjFlLzdtTUlSRVJ0VHBKa3I0VVFxeXB0b2hKMVZiRzIvK0ppSWlJaUlpb1hSRkNWRStpbG1pMTJwT3lCVU5FSklPRWhJUkVBRlVUNEZ4TFNrcjZRYzU0T2lNbVZZbUlpSWlJaUtpOU9WWHQ4Wm1yVjY5V3lCWUpFWkZNaEJESGYzc1lLV3NnblJTVHFrUkVSRVJFUk5TdUpDVWwzUkpDZkFjQVFvZ1l1ZU1oSXBMSmx3Q2cxK3VQR3l0SXpZOUpWU0lpSWlJaUltcVBQaFpDM0wxMTY5WlJ1UU1oSXBKRFVsTFNQd0djVDA1T1RwWTdsczZJRTFVUkVSRVJFUkZSdTZQVDZVNmJtWmw5bTVPVDh4KzVZeUVpZWFoVXFsZ0F6OGtkaDl4VUtwV1FPd2E1Q0NGK1ZTZ1VveE1TRXJKYmU5OU1xclpCcWFtcDhQSHhBUUJJa29TZVBYdGl3b1FKK052Zi9nWXJLNnNtMXhzZEhZMzkrL2NqTHk4UFM1Y3V4Y0tGQzVzcDRrclY0MVlvRlBqakgvK0lqUnMzWXZEZ3dUWFd4OFhGb1VlUEhzMnlyK2FvaTRpSWlJamF2OTltZzM5VzdqaW85WFhtWkVKbkpZUW8xR3ExbzFOVFUzK1VPeGFTWGFkUHFIWjJraVE5cnRQcDNBQ0V0ZmErbVZSdHcrTGk0dkRZWTQ4aEt5c0xHemR1UkVCQUFIYnMyTkdrdXZMejg3Rng0MGE4OTk1N21EUnBFblE2M1NQRmxwMmREWDkvZjBSRVJLQnIxNjYxNHRicjlRZ01ETVM2ZGV0dytQRGhSOW9YRVJFUkVaRUptRkFsNmlRa1NlcHRabWIyR29BMWNzZENiVU5DUW9MY0laQU1mSDE5a1ppWUNJVkNJY3NYTEV5cXRuRUtoUUpEaGd6QjY2Ky9EbjkvZitqMWVpZ1VqUjhLOS9idDI5RHI5Wmc0Y1NMTXpjMWhibTcrU0hHVmxKUWdPN3YrbnRXV2xwYVlOMjhlL1B6OG1od3pFUkVSRVZGajhZTTFVY2UyZHUxYXhNYkdRcEtrSCtTT2hZZzZOMmE2Mm9ueThuSjA3OTRkQ29VQ0ZSVVYyTFp0R3laUG5neFhWMWVzV2JNR2QrL2VCVkI1Vzd5VGt4T2lvcUl3WmNvVWhJU0VBSURoVm44WEZ4YzRPVGtCUUlQMUFJQmVyMGQ0ZURobXo1NE5aMmRuekpneEE5ZXVYUU1BdzIzKzFldDcyTjI3ZDlHblQ1OTZFNm9halFaaFlXRndjM016MUgvZ3dBSG85WHFUWXFndU5EUVUwNmRQeDg4Ly85eVlaaVVpSWlJaUlpSWlJbW8wOWxSdDQvUjZQYTVmdjQ2d3NEQzgvUExMQUlETm16Y2pKeWNIeDQ0ZFE3ZHUzYkI2OVdwczM3NGRBUUVCaHUwdVhib0V0Vm9OSVNxSEZ3b1BENGVQancvaTQrTU50K3NicStlRER6N0F0OTkraThEQVFJd1lNUUxaMmRubzNyMTd2ZlZWVjFoWWlNT0hEemM0Ym10UVVCQisrT0VIN05peEEvYjI5dmpoaHgrd2F0VXFhTFZhTEZteXBNRVlidCsrYmFqbjg4OC9SMlJrSkE0Y09JQUJBd1k4U25NVEVSRVJFUkVSRVJFWnhaNnFiZGo0OGVQaDdPeU10V3ZYWXM2Y09WaXlaQW1LaW9vUUV4T0RWYXRXUWFsVW9tZlBubGl3WUFIT25EbFRZMXR2YjI5WVdGakEwdEt5enJxTjFWTldWb2FJaUFpc1g3OGVvMGFOZ3BtWkdlenQ3ZEczYjErVDRuN21tV2RRWEZ3TWEydnJHajFQcXhRWEZ5TTZPaHJ2dnZzdWhnNGRDak16TTR3Y09SS0xGeTlHWkdTa3lUR2NQWHNXWVdGaDJMTm5ENTU0NGdtVDI1YUlpSWlJaUlpSWlLaXAyRk8xRGF0clp2djgvSHdJSWVEcDZWbXJ2RWFqTVR6dTM3OS9nM1VicXljM054YzZuUTdEaGcxclV0emR1M2RIWGw0ZWR1N2NpVE5uem1ENzl1MDF5dVRsNVVFSUFYdDcreHJMQnc0Y2lNTENRdWoxZXBOaTJMVnJGNlpQbjQ0UkkwWTBPazRpSWlJaUlwS1BScVBCc1dQSEVCTVRnNnlzTE9qMWV2VHQyeGRidG15QlJxT0JqNDlQblorSkhsVnFhbXFMMVUxRVJKMEhrNnJ0VE8vZXZRRUFKMCtlaEoyZFhiM2xKRWw2cEhwNjllb0ZBTWpPem01U3dsS1NKUFRyMXc4dnYvd3lYbi85OVZxOVZmdjA2UU1BeU1yS3dsTlBQV1ZZbnBPVEE2VlNDWVZDWVZJTVc3ZHV4YkpseS9Ea2swOWkvdno1alk2VGlJaUlpSWhhMzRNSEQrRG41d2NoQk41KysyMDRPRGhBcTlVaU5UVVYzYnQzcjlGaGhJaUlxQzNpN2YvdGpGS3BoRXFsUWtoSUNBb0tDcURUNlpDZW5vN0xseTgzYXoxS3BSSVRKa3hBVUZBUTB0UFRvZFBwa0phV2h0emNYQUNBdGJVMUFDQTVPUm1scGFXMTZoZENJRGMzRjU5KytpbEdqUnBWYTdJcVcxdGJUSjA2RlVGQlFiaHg0d1owT2gydVhMbUNmZnYyd2R2YjI2UVlBR0Q0OE9FSURnN0c5dTNiRVJNVDA2ZzJJQ0lpSWlJaWVZU0docUs4dkJ3ZmZmUVJuSnljMExWclYvVG8wUVBPenM0WU5HaVEzT0VSRVJFWnhaNnE3VkJ3Y0RDMmJ0MEtkM2QzYURRYTJOdmJ3OS9mdjluckNRb0t3cTVkdStEbjU0ZDc5KzVoOE9EQkNBb0tBZ0FNR2pRSWMrZk9oYisvUHl3dExmSDExMThidGhzL2ZqeUF5c1RydUhIanNHN2R1anIzdjJuVEpvU0dodUtOTjk1QWNYRXgrdmZ2RHg4Zkg3aTd1NXNVUTVXeFk4ZGk3ZHExMkxoeEkzcjA2SUZKa3lZMXVpMklpRG9DSnljbnVVTWdJaUl5U3F2VjRzU0pFd2dNREt4ejB0dnFVbEpTc0h2M2J2ejQ0NDhZTUdBQTFxOWZEd2NIQndCQVJVVUZkdTdjaWRqWVdHZzBHa3lZTUFGcjFxd3h6Q3VoMSt0eDZOQWhSRVpHb3FDZ0FEWTJOcldHSlFNcUU3eFJVVkg0K09PUE9mRXRFUkdack9GN3hOczRsVW9sNUk2QnFMVWtKaWEyNi85WEltbzVLcFVxRnNCemNzZEI3WU1RNG1KU1VwS3IzSEVRTmJlcXp3WUpDUWx5aDBKRy9QampqNWcvZno1T256NE5HeHViT3N0VWpYczZjZUpFckZxMUNvODk5aGpXclZ1SC9QeDhSRVJFQUFEV3IxK1BuSndjYk5teUJkMjZkY1BxMWF0aFoyZUhnSUFBQU1EMjdkdng3YmZmSWpBd0VDTkdqRUIyZGphNmQrK08yN2R2RzhaVWpZNk94cjU5KzNEZ3dBRk9mTnRPckYyN0ZyR3hzUUR3bDhURXhFL2xqb2ZreGRmK3pzM1gxeGVKaVlrQThIeGlZdUtwMXQ1L3UrNnBLb1M0TEVuU24rV09nNmdWWEpFN0FDSnF1eElURTUrWE80YTJwdW9DVzZmVDlmLysrKzl6alpVbklxTFdVelZlcXBtWjhZK2ovdjcrZVB6eHh3RUFucDZlV0xwMEtmUjZQVXBLU2hBVEU0T2pSNDlDcVZRQ0FCWXNXSURWcTFjaklDQUFaV1ZsaUlpSVFGaFlHRWFOR2dVQWhrbHliOSsrRFFBNGUvWXN3c0xDOE9HSEh6S2hTa1JFamRhdWs2cEpTVW5PY3NkQVJFUkVSRVJFcHV2YnR5OGtTVUpHUm9iUm9XdXFKcmdGQUFzTEN3Z2hvTlZxa1orZkR5RUVQRDA5YTIyajBXaVFtNXNMblU2SFljT0cxVnYzcmwyN01IMzY5Q1pOekV0RVJNU0pxb2lJaUlpSWlLalZXRnRidzluWkdaOTg4a21UNitqZHV6Y0E0T1RKazBoSVNLanhZMjV1amw2OWVnRUFzck96NjYxajY5YXRpSTJOeFJkZmZOSGtPSWlJV2tOMmRqYm16Sm1EaW9vS3VVT2hhcGhVSlNJaUlpSWlvbGIxemp2djRPclZxMWk1Y2lVeU1qS2cwK2xRV2xxS2I3NzVCcG1abVVhM1Z5cVZVS2xVQ0FrSlFVRkJBWFE2SGRMVDAzSDU4bVhEK2drVEppQW9LQWpwNmVuUTZYUklTMHREYnU1L1I0UVpQbnc0Z29PRHNYMzdkc1RFeExUWXNSSVJQYXFTa3BJR3Z5UWllVENwU2tSRVJFUkVSSzFxNE1DQk9ITGtDQ3d0TGJGMDZWS01HVE1HYm01dU9ITGtpRWxqclFKQWNIQXdGQW9GM04zZE1XN2NPR3pZc0FGQy9IY3U0NkNnSURnNE9NRFB6dyt1cnE3WXNHRUR5c3ZMYTlReGR1eFlyRjI3RmhzM2JzUzVjK2VhOHhDSmlHcEpUVTJGazVNVG9xS2lNR1hLRklTRWhBQUFLaW9xc0czYk5reWVQQm11cnE1WXMyWU43dDY5YTlqT3g4Y0hBT0RpNG1JWU5xV3FydnYzNzllcXY2S2lvczU5VlMyN2RPa1N2THk4TUdiTUdMejAwa3U0ZHUxYTZ6VkNCOUt1eDFRbElpSWlJaUtpOXNuT3pnN3IxNit2ZC8zRHMzazdPRGpVV05hN2QyOXMyN2F0M3UxNzlPaUIxYXRYWS9YcTFRM1c3ZWJtQmpjM3Q4YUVUa1QwU0M1ZHVnUzFXbTM0SW1qejVzM0l5Y25Cc1dQSDBLMWJONnhldlJyYnQyOUhRRUFBQUNBOFBCdytQajZJajQ5WklScnJBQUFnQUVsRVFWUkgxNjVkbTd5dm4zNzZDUUFRR1JtSjNidDNvMnZYcmxpN2RpMENBd054OU9qUjVqM0lUb0E5VlltSWlJaUlpSWlJaUZxSnQ3YzNMQ3dzWUdscGlhS2lJc1RFeEdEVnFsVlFLcFhvMmJNbkZpeFlnRE5uempUN3Zxb3NYYm9VdHJhMnNMYTJob2VIQjlMVDA2SFg2NXRsZjUwSmU2b1NFUkVSRVJFUkVSRzFrdjc5K3hzZTUrZm5Rd2dCVDAvUFd1VTBHZzNNemMyYmJWOVZiR3hzREkrdHJLd2doSUJXcTIxMEw5ak9qa2xWSWlJaUlpSWlJaUtpVmlKSmt1Rng3OTY5QVFBblQ1NkVuWjJkeVhWVUpVQWZQSGlBSGoxNkFFQ05jVmpyMmhjMUw5NytUMFJFUkVSRVJFUkVKQU9sVWdtVlNvV1FrQkFVRkJSQXA5TWhQVDBkbHk5Zk5wU3h0cllHQUNRbko2TzB0QlFBTUhqd1lQVG8wUVBSMGRFQWdQTHljaHcrZkxqMUQ2QVRZMUtWaUlpSWlJaUlpSWhJSnNIQndWQW9GSEIzZDhlNGNlT3dZY01Hd3lSV0FEQm8wQ0RNblRzWC92NyttRGR2SGdDZ1c3ZHVDQW9Ld3ZIanh6Rjc5bXo0K2ZsaDdOaXhjaDFDcDhRK3dFUkVSTlRocUZRcUFRQTZuYTcvOTk5L255dDNQRVRVOHFyKzd4K2VNYjQ1T1RrNUdSNmJzaCtOUm9Oang0NGhKaVlHV1ZsWjBPdjE2TnUzTDdaczJZSS8vT0VQTFJablFVRUJYbi85ZFVSR1JrS2hhSjErTkEwZHEwYWpnWStQRCtMaTRneTNxRGFYMU5UVWV1dXVXZ2RVM3Y1cVpXV0Y0Y09IdzkzZEhWT21UR24wdnFLam83Ri8vMzdrNWVWaDZkS2xXTGh3WVhNY1FwUEZ4Y1ZoMmJKbFdMNThPYnk4dkI2cExqbWVNMDIxZHUxYXhNYkdBc0JmRWhNVFA1VTdIcEpYYTd6MlU5dmw2K3VMeE1SRUFIZytNVEh4Vkd2dm4yT3FFaEVSRVJFUm1TQThQQncrUGo2SWo0ODNXdmJCZ3dmdzgvT0RFQUp2di8wMkhCd2NvTlZxa1pxYWl1N2R1emRiVE5uWjJmRDM5MGRFUklSaGZEMmxVb20vLy8zdnpiWVBZNHdkcTBhamFiVlk2aElYRjRmdTNidWp1TGdZLy9yWHY3Qm56eDZjUDM4ZTY5ZXZOem1CbUorZmo0MGJOK0s5OTk3RHBFbVRvTlBwV2pocTQ5UnFOZnIzN3crMVd0Mm9wR3BiZU00UUVYVUViZnNyS0NJaUlpSWlvbllvTkRRVTVlWGwrT2lqaitEazVJU3VYYnVpUjQ4ZWNIWjJ4cUJCZzVwdFB5VWxKY2pPem02MitwcWl0WTcxVVVpU2hGNjllbUg2OU9uNDVKTlBrSkNRZ004Ly85ems3Vy9mdmcyOVhvK0pFeWZDM053Y2p6MzJXQXRHYTF4cGFTbk9ueitQVmF0V0lTTWpBMmxwYVNadjJ4YWVNMFJFSFFHVHFrUkVSRVJFUkUxMDdOZ3hUSjgrSFM0dUxnZ0pDUUVBYUxWYW5EaHhBcjYrdm9hZWdIWFJhRFFJQ3d1RG01c2JuSjJkTVdQR0RCdzRjQUI2dlI1QTVlM3JUazVPdUhUcEVyeTh2REJtekJpODlOSkx1SGJ0bXFHT3F0dmJYVnhjRE1NVFZHMTMvLzU5bzNWVUwxdWxhbGxGUlFVQW9LS2lBdHUyYmNQa3laUGg2dXFLTld2V0dHYVlOdlZZQVNBbEpjVVF3L3o1ODVHYW1tcFkxOUErQUVDdjF5TThQQnl6Wjg4MnRGWDFkcWdTR2hxSzZkT240K2VmZjY0M0RtdHJhN3p5eWl2NDhzc3ZUZDUvMWEzKzFkdTVvVzFNT1hkMVBYZE1pUVVBWW1Oak1XVElFTGk0dUdEMDZORlFxOVUxMWpmVVhzYWVNMER6UERlSmlEbzZKbFdKaUlpSWlJaWFJQ2NuQisrLy96NDJiOTZNTTJmTzRQbm5ud2RRZVh2MS9mdjM0ZURnME9EMlFVRkJPSGZ1SEhiczJJR0xGeTlpNjlhdCtPcXJyL0RSUngvVktCY1pHWW5kdTNmajlPblRzTE96UTJCZ29HRmRlSGc0QUNBK1ByN0JNUVVicXNPWXpaczM0L3IxNnpoMjdCaWlvNk5SVkZTRTdkdTNOK3BZQWVEenp6L0h6cDA3Y2ZyMGFmVHIxdytiTjI4MmFSOEE4TUVISHlBeU1oS0JnWUc0ZVBFaVFrTkQwYk5uejFyMVIwWkdZdS9ldlJnd1lFQ0RzVHo1NUpPNGVmT21JVWxvYlA5MXRiT3hiWUQ2MjcyKzU0NnA5YXJWYXN5Y09STUFNSFBtVEp3NmRRcGFyZGFrOWpMbE9kTWN6MDBpb282T1NWVWlJaUlpSXFJbU1EYzNoeVJKeU0vUFI0OGVQVEJpeEFnQU1Jd2hhbVpXL3hRV3hjWEZpSTZPeHJ2dnZvdWhRNGZDek13TUkwZU94T0xGaXhFWkdWbWo3TktsUzJGcmF3dHJhMnQ0ZUhnZ1BUM2RrQXcwVlZQcktDb3FRa3hNREZhdFdnV2xVb21lUFh0aXdZSUZPSFBtak1uSFdzWGYzeCtQUC80NHJLMnQ0ZW5waWN6TVRPajFlcVA3S0NzclEwUkVCTmF2WDQ5Um8wYkJ6TXdNOXZiMjZOdTNyNkh1czJmUElpd3NESHYyN01FVFR6eGhOQmF0Vm9zdVhicEFvVkFZM1g5VDJxVktmZTFlMzNQSGxIb3pNek9SbHBhRzU1NTdEZ0F3WmNvVVBIandBQmN1WERDNXZSclMyczlOSXFMMmloTlZFUkVSRVJFUk5ZRlNxVVJnWUNCMjdkcUZUei85Rkt0WHI0YWpveVA2OXUwTFNaS1FrWkZodUwzNllYbDVlUkJDd043ZXZzYnlnUU1Ib3JDd3NFWml5c2JHeHZEWXlzb0tRZ2hvdFZxanQ5dFhWMThkeHVUbjUwTUlBVTlQejFyck5CcU5TY2RhcFUrZlBvYkhGaFlXaGhpTTdTTTNOeGM2blE3RGhnMnJ0KzVkdTNaaCt2VHBodVNrTWFtcHFmakRILzVnMGpHYW01dlhXbTVzbXlyMXRYdDl6eDFUWW9tS2lvSVFBdlBtelRPc0t5OHZoMXF0eHFSSmsweHFyNGEwOW5PVGlLaTlZbEtWaUlpSWlJaW9pWjUvL25sTW16WU51M2Z2eHNxVksvSDExMS9EMnRvYXpzN08rT1NUVCtwTk5GWWxHTE95c3ZEVVUwOFpsdWZrNUVDcFZKbzhLLzJqcWtwK1BYandBRDE2OUFDQUd1TjM5dTdkR3dCdzh1UkoyTm5aMWRyZTNOemM2TEVhWTJ3ZnZYcjFBbEE1MUVCOVNkT3RXN2RpMmJKbGVQTEpKekYvL3Z3RzkzZnIxaTFFUkVUZzdiZmZObW4vVFluWkZIVTlkNHpWcTlQcEVCc2JpK1hMbDJQaXhJbUc1U2twS1FnSUNFQlJVWkZKN2RXUXR2TGNKQ0pxNi9ocVNFUkVSRVJFMUFSNWVYbElUazZHSkVrWU1HQUFLaW9xSUlRQUFMenp6anU0ZXZVcVZxNWNpWXlNRE9oME9wU1dsdUtiYjc1QlptWW1iRzF0TVhYcVZBUUZCZUhHalJ2UTZYUzRjdVVLOXUzYkIyOXZiNU5qc0xhMkJnQWtKeWVqdExTMDBjY3dlUEJnOU9qUkE5SFIwUUFxZXp3ZVBuellzRjZwVkVLbFVpRWtKQVFGQlFYUTZYUklUMC9INWN1WERXV01IYXN4eHZhaFZDb3hZY0lFQkFVRklUMDlIVHFkRG1scGFjak56VFhVTVh6NGNBUUhCMlA3OXUySWlZbXB0UThoQkFvTEN4RVRFd01mSHgvTW5Ea1R6ejc3ck1uSDJOaVlqYW52dVdPczN1KysrdzRsSlNWd2MzTkR2Mzc5REQvUFBQTU1yS3lzRUJzYmE3UzlqRDFubXV1NVNVVFUwVEdwU2tSRVJFUkVaSUxxczZZRGxiMEdOMjNhaEhIanh1SFlzV1BZdkhrekpFa0NVSG1yOUpFalIyQnBhWW1sUzVkaXpKZ3hjSE56dzVFalJ3empqMjdhdEFsT1RrNTQ0NDAzNE9MaWd2WHIxOFBIeHdjZUhoNG14elJvMENETW5Uc1gvdjcrTlc0SE4xVzNidDBRRkJTRTQ4ZVBZL2JzMmZEejg4UFlzV05ybEFrT0RvWkNvWUM3dXp2R2pSdUhEUnMyR0pMSHBoNnJNY2IyRVJRVUJBY0hCL2o1K2NIVjFSVWJObXhBZVhsNWpUckdqaDJMdFd2WFl1UEdqVGgzN3B4aCtmang0ekY2OUdpNHU3dmoxS2xUZVBmZGQ3RnMyYkpHN2I4cE1UZWtvZWRPUS9XcTFXbzRPenZEeXNxcVJuMWR1blRCdEduVG9GYXJqYmFYS2MrWjVuaHVFaEYxZEpMY0FSQVJFUkUxTjVWS0pRQkFwOVAxLy83NzczT05sU2VpOXEvcS83NisyY3lKcUdOWXUzWXRZbU5qQWVBdmlZbUpuOG9kRDhtTHIvMmRtNit2THhJVEV3SGcrY1RFeEZPdHZYLzJWQ1VpSWlJaUlpSWlJaUpxQkU1VVJVUkVSRVJFUkVSRTdaYXZyNi9jSVpBTWZ1dWxLaHNtVlltSWlJaUlpSWlJcUQzS0E5Qlg3dVFheVVvSUlXN0xzV01tVlltSWlJaUlxTVA0MjkvK0puY0lSTlNDcmw2OUtuY0kxSVlJSVVZQitLUGNjWkI4OUhyOTdlKy8vMTZXRndaT1ZFVkVSTzJHU3FXYUs0UjRSdTQ0cU8yVEpHbnhidzkvRmtMb1pBMkdtbHVGVHFmelRFbEpZWmNVcXNIUjBiRk1raVJMdWVNZ290WWhoSGdoS1NrcFN1NDRpS2p6WWs5VklpSnFUNDVMa3NRdkJLa3hCdkFwMC9HWW1abk5Bc0NrS3RXZzArbGN1blRwWWk5M0hOUjZKRWs2QVZRbTErU09oVnJkL2FTa3BMTnlCMEZFblJ1VHFrUkUxSjVJQUNDRVdDSjNJTlMyNmZWNmMwbVNzalVhelNXNVk2SG0wNjFidHpBQWM0UVFCWExIUW0xUFNrcktGUUJYNUk2RFdvOUtwUUlBc0xjaUVSSEpnVWxWSWlKcWQ1S1NrdmJKSFFNUnRUNlZTblZmN2hpSWlJaUlpQUJBSVhjQVJFUkVSRVJFUkVSRVJPMEprNnBFUkVSRVJFUkVSRVJFamNDa0toRVJFUkVSRVJFUkVWRWpNS2xLUkVSRVJFUkVSRVJFMUFpY3FJcUl5RVJDQ0FsQVZ3RGRBSmlEWDB5MXVtblRwZ0VBaEJCOVpBNmxzOU1EMEFBb0IxQWhTWktRT1I0aUlpSWlJcUpXeGFRcUVaSHB6QUgwQWREL3Q5OWQ1UTJuODFHcFZGVVBKOGdaQjZFQ3dDMEFPUUIrL2UxdklpSWlJaUtpVG9OSlZTSWkwM1ZEWlVJMVh1NUFPcXR0MjdaVlBUd3VaeHhrNEFLZ0JFeXFFaEcxS1UyNHU0WjNJTFFDRTg4THp3VVJVVHZCcENvUmtlbTZvcktIS2hGVllvOXRJcUsycWJGMzEvQU9oTlpoeW5uaHVTQWlhaWVZVkNVaU1wMENUQ0FSVmRjTkhGdVlpS2d0YXVyZE5id0RvV1UxNXJ6d1hCQVJ0WEg4SUVSRVJFUkVSTlN4TlBYdUd0NkIwTElhYzE1NExvaUkyamdtVlltSVpCUVhGd2NuSnljY1BYcjBrZXNxS0NqQWl5KytDTDFlM3d5Ui9iZk9kZXZXWWRxMGFSZzllalFtVHB5SWZmdjJOVnY5Y2t0TlRZV1RreE9jbkp6dzlOTlBZOXEwYWRpMGFSUEt5c3FhcGY2MmZuNkppS2pEYXVyZE5id0RvV1UxNXJ6d1hCQVJ0WEY4a1NZaWtwRmFyVWIvL3YyaFZxc2J0VjEyZGpibXpKbURpb3IvM2hHbVZDcng5Ny8vSFFwRjg3eTBhN1ZhK1ByNm9uZnYzb2lJaUVCOGZEekN3OFBoNE9EUVlCenRVVnhjSEM1ZnZvd0RCdzdneHg5L1JFQkFRTFBVMjViUEx4RVJFUkVSRVRVZFA1a1JFY21rdExRVTU4K2Z4NnBWcTVDUmtZRzB0RFNUdHkwcEtVRjJkbllMUmdka1ptWWlOemNYQ3hjdWhJMk5EY3pNekRCa3lCQ01HemV1VmVOb0xRcUZBa09HRE1IcnI3K09DeGN1UEhLUDBMWitmb21JcUhPb3VpdmpyYmZlcW5kZGUvOXl0RDBhUFhvMHZ2bm1teHJMenAwN0IxZFhWNWtpSWlLaXhtSlNsWWhJSnJHeHNSZ3laQWhjWEZ3d2V2VG9XcjBaOVhvOXdzUERNWHYyYkRnN08yUEdqQm00ZHUwYUFNREh4d2NBNE9MaUFpY25Kd0QvL1dCMC8vNTlBSUJHbzBGWVdCamMzTndNMng4NGNNQ1FMS3dxZituU0pYaDVlV0hNbURGNDZhV1hEUHZvMjdjdkhudnNNZXpldmR0UTU4UHFpZ01BTGwrK0RDOHZMemc3TzJQV3JGbUlqLy92ZkF6RnhjVll2bnc1WEZ4Y01HdldMQnc4ZUxER0I3cUtpZ3BzMjdZTmt5ZFBocXVySzlhc1dZTzdkKzgrU2xNM1NubDVPYnAzN3c2RlFtRm9vNmlvS0V5Wk1nVWhJU0VteDlqV3p5OFJFWFV1U1VsSmlJNk9sanNNK3MyTUdUTnc4T0JCdzk5Q0NPemZ2eDhlSGg0eVJrVkVSSTNCcENvUmtVelVhalZtenB3SkFKZzVjeVpPblRvRnJWWnJXUC9CQng4Z01qSVNnWUdCdUhqeElrSkRROUd6WjA4QVFIaDRPQUFnUGo0ZUNRa0pkZFlmRkJTRWMrZk9ZY2VPSGJoNDhTSzJidDJLcjc3NkNoOTk5RkdOY3BHUmtkaTllemRPbno0Tk96czdCQVlHQWdDc3JhMFJIQnlNOCtmUFkvYnMyVGg0OEdDdDVHcDljZHk3ZHc5cjE2NUZYRndjSmsyYWhDMWJ0aGpXQlFRRW9LeXNER3ExR2djUEhrUmNYRnlOT2pkdjNvenIxNi9qMkxGamlJNk9SbEZSRWJadjMyNVlmL3o0Y2NNNHFBLy9WQjhMMWRSeVZmUjZQWDc0NFFlRWhZWGg1WmRmcnJIdTBxVkxVS3ZWV0x4NHNVa3hBbTMvL0JJUlVlZXlhTkVpYk4rK0hZV0ZoWEtIUWdCZWZmVlZYTDkrSGYvODV6OEJBTjkrK3kxeWMzUGg3ZTB0YzJSRVJHUXFNN2tESUNMcWpESXpNNUdXbG9hZE8zY0NBS1pNbVlJdFc3Ymd3b1VMbURScEVzckt5aEFSRVlHd3NEQ01HalVLQUdCdmIyOXkvY1hGeFlpT2pzYkhIMytNb1VPSEFnQkdqaHlKeFlzWFk4K2VQVml5WkltaDdOS2xTMkZyYXdzQThQRHd3RnR2dlFXOVhnK0ZRZ0ZYVjFlY09IRUNSNDRjd2FGRGgzRDgrSEhzM0xuVFVHZDlKaytlakFjUEhpQXpNeE9XbHBiSXpjMkZWcXRGV1ZrWkxseTRnRU9IRGhuMjZldnJpemZmZkJNQVVGUlVoSmlZR0J3OWVoUktwUklBc0dEQkFxeGV2ZG93enFtN3V6dmMzZDJOdG9HcDVRQmcvUGp4VUNnVUdEQmdBT2JQbjErcmw0aTN0emNzTEN4TWpyRzluRjhpSW5wMGpvNk8zcElrT2NzZFIzV3paOC91UG1YS2xIN0xsaTB6TEh2NTVaZHg0Y0lGYk4yNkZkdTJiYXR6dTUwN2Q3NTI5dXpaR1NxVjZqK3RGV3R6VUtsVUg4b2RneW1xbjVlQkF3Zml1ZWVldzhHREIrSHM3SXo5Ky9mamxWZGVnYlcxTllEMmN5NkVFQTkwT2wxd1NrcktyM0xIUWtUVTJwaFVKU0tTUVZSVUZJUVFtRGR2bm1GWmVYazUxR28xSmsyYWhOemNYT2gwT2d3Yk5xeEo5ZWZsNVVFSVVTdFJOM0RnUUJRV0Z0WVlMOVRHeHNidzJNcktDa0lJYUxWYWRPM2ExYkJzOGVMRjhQTHl3cXBWcTdCbXpSb2NQMzY4d2YzdjJiTUhVVkZSR0RseUpMcDE2d2Fnc2lkb2ZuNCtBR0RRb0VFMTlsa2xQejhmUWdoNGVucldxbE9qMGNEYzNOelVKbWlVdUxnNDlPalJvOTcxL2Z2M2IxU003ZW44RWhIUm81RWs2U0NBTG5MSFVkMzkrL2Z4eXkrLzFGZ21TUklDQWdMZzRlR0JNMmZPWU9yVXFiVzJ5OHZMZTdhK0lYL2FPRCs1QXpERncrZmx0ZGRlZzd1N08vYnUzWXU4dkR5ODhzb3Joblh0NVZ4SWtnU0ZRcEVOWUpmY3NSQVJ0VFltVlltSVdwbE9wME5zYkN5V0wxK09pUk1uR3BhbnBLUWdJQ0FBUlVWRjZOV3JGNERLV2VCSGpCalI2SDMwNmRNSEFKQ1ZsWVdubm5yS3NEd25Kd2RLcGJKSnZSU3RyYTJ4YU5FaUxGbXlwTUdlamprNU9RZ1BEOGNYWDN3QmUzdDd4TWZINHgvLytBY0F3TkxTRWdEdzY2Ky9HaDRYRkJRWXR1M2R1emNBNE9USms3Q3pzNnV6L3VQSGo5Y1lUcUM2YytmT0daSzBwcFl6aFNSSkpzZllYczh2RVJFMVdSY0FFRUswbWNSZTc5NjlMZi80eHo4K0NjQzMrdkpCZ3diQno4OFBXN2R1eGVqUm8ydHROMkxFaUFNLy9mVFRqY0xDd3RZYnpQd1JDQ0g2Q3lFZVV5Z1VHWExIWW9xSHo4dWdRWU13ZmZwMGZQenh4M2p6elRjTmQ4VUE3ZU5jU0pLMEVJQXpBSzJ4c2tSRVJFVFVpUWtoK2dnaDVvbEhkUDc4ZWZIblAvOVpsSmFXMWxpdTFXckYxS2xUeFpFalI0UVFRaXhidGt4NGVucUt0TFEwb2RWcXhmWHIxMFZPVG80UVFvaWJOMjhLbFVvbExsMjZKRXBLU29RUVFxU2twQWlWU2lYdTNic25oQkJpeFlvVndzUERRNlNucHd1dFZpdFNVMVBGekprenhXZWZmVlpuK2VyTHlzdkxSWHA2dXRpL2Y3L0l5c29TV3ExVzNMNTlXNnhldlZvc1diTEVVTDZ1T0g3NjZTZWhVcW5FaFFzWFJFbEppWGp6elRjTmRRb2h4UHo1ODhXeVpjdEVTVW1KeU1uSkVYLzV5MTlxckgvdHRkZkU4dVhMUlg1K3Z0QnF0U0l0TFUxY3VuVHBVWnU5VG5XMWdTbnJHNHF4dlp6Zlp1SXVoT2dqOS84bWRSNHFsZXBUbFVvbEhCMGRGOHNkQzFFVmxVb2xWQ3FWa0R1TzZrUzFhNWFIM3c5ME9wMVl1SENoV0xkdVhWM3ZDM3hkYjBHaWptdkpmLy83MzBLbFVvbmk0dUoyOXg2clVxaytVcWxVNGs5LytwT3Y4ZEpFUkIwUHU3SVFFYlV5dFZvTloyZm5XajBsdTNUcGdtblRwaGxtaVE4S0NvS0Rnd1A4L1B6ZzZ1cUtEUnMyb0x5OEhFQmx6NGE1YytmQzM5Ky94aTNtMVczYXRBbE9UazU0NDQwMzRPTGlndlhyMThQSHg4ZmtXV1d0cmEyUmtKQ0FoUXNYWXN5WU1YamxsVmRnWVdGUm8vZG5YWEVNSGp3WUhoNGVXTEZpQmJ5OXZURjI3TmdhOVFZSEIrUE9uVHVZUG4wNlZxMWFoVGx6NWdBQXpNek1ET3NWQ2dYYzNkMHhidHc0Yk5pd0FVSzBxYytxRGNiWVhzNHZFUkYxVGdxRkFoczJiTURYWDMrTitQaDR1Y1BwOUtxRzQybXBJWTZJaUtqbFNNYUxFQkVSVU5tN0FNQUVBQTBQS0VxTm9sYXJzWGZ2WHNURXhNZ2RDalhlZkFEZlNwSjBTKzVBcUcwU1FrZ0F1Z0xvQnNBY2ovaUZ2cHViVzlpREJ3L2NiV3hzVmtSRVJIelNEQ0hxQVdnQWxBT29rQ1NwYlgyRFErMUNWUy9WeE1URU52UFpxdm8xUzJwcUtueDhmR3FOSHg0ZUhvNzkrL2Vqdkx3YzhmSHhWY2s5dnE2M29McXVKZXM3UDJnSDUwS2xVbjBFNEs5NnZmNnZ5Y25KQitTT2g0aW90WEZNVlNJaWFsVm56NTdGc0dIRFlHZG5oMnZYcm1ILy92MTQ0WVVYNUE2TGlGcUdPWUErQVByLzl2dVJaa2liT0hHaTh0YXRXeGd4WXNTVHFFeE1QS29LQUxjQTVBRDQ5YmUvaVRvRmIyOXZuRDE3RmxldlhwVTdGQ0lpb25hSlNWVWlJbXBWV1ZsWjJMWnRHNHFLaW1CcmF3czNOemU4OXRwcmNvZEZSQzJqR3lvVHFzMXlqL0dLRlN1cUh2NzF0NS9tNGdLZ0JFeXFVZ2ZrNE9DQWhJU0VXc3NWQ2dVT0hUb2tRMFJVWFgzbmg0aUkyajRtVlltSXFGVXRXclFJaXhZdGtqc01JbW9kWFZIWlE3V3RlK1JldEVSRUhaMnpzN08xUnFOSkVVSlU1UkY2QW9Ba1Nkc2NIUjBEZmx0V25KU1VOQktWdzZzUUVYVm9uS2lLaUlpSWlGcUtBdTBqV2RrTnZDNm1qa1dQcHZXOExnZVRZUzJwTWVlbHpaMkxTNWN1bFFvaHNpUkorcDBrU2I4RFlBRUFraVQxckZvbVNWSWkybGpjUkVRdGhSZVBSRVRVTHFTbXBzTEp5UW4zNzkrdjhaaUlpSWhxcVJvdnVMRnVnY05ndEtUR25KZTJlaTZpR2xxcDErdS9iSzFBaUlqa3h0di9pWWlJaUtqVjNMbHpCL3YzNzBkY1hCenUzTGtER3hzYlRKMDZGYSsvL2pvc0xTMGIzTGFCV2JLSnFLWnlWRTdBNW9MSzRTMjZtVkMrYXRLMjhwWU5yVk16NWJ5MDZYUHg0TUdEbzkyN2R3OEcwT1hoZFVLSXU4WEZ4ZitRSVN3aUlsa3dxVXBFUkVSRXJlTFdyVnRZdUhBaFJvMGFoYjE3OTZKZnYzNzQrZWVmRVJvYUNsOWZYeHc4ZUJEZHUzY0hBR1JuWjhQZjN4OFJFUkhvMnJVOWpDQkExS1pvVUptWUt3VmdEdU4zS09wLzI2Yjh0OS9VTWt3NUwyMzZYRnk3ZGkxUHBWTDlDOENZaDlkSmtuVHk1czJiRDJRSWk0aElGcno5bjRpSWlJaGF4WTRkT3pCa3lCQzg5OTU3R0RSb0VNek56V0Z2YjQrUWtCQklrb1NEQnc4YXlwYVVsQ0E3TzF2R2FJbmFMMG1TaENSSjVaSWtsVXFTZEVlU3BGdEdmdTc4VnJaY2tpUWhkL3dkbFlubnBUMmNDM1ZkQ3lWSjRxMy9STlNwTUtsS1JFUkVSQzN1d1lNSE9IdjJMTHk5dlNGSlVvMTFDb1VDYytiTXdlblRwdzNMZkh4OEFBQXVMaTV3Y25LcVVUNGxKUVZlWGw0WU0yWU01cytmajlUVVZNTzZpb29LYk51MkRaTW5UNGFycXl2V3JGbUR1M2Z2QXZqdjJNeFJVVkdZTW1VS1FrSkNXdWhvaVlnNkxpSEVFU0hFdzVOUjNkZG9OREd5QkVSRUpCTW1WWW1JaUlpb3hlWG01a0tyMVdMbzBLRjFyaDh5WkFoKytlVVg2UFdWbjlQRHc4TUJBUEh4OFVoSVNLaFI5dlBQUDhmT25UdHgrdlJwOU92WEQ1czNiemFzMjd4NU02NWZ2NDVqeDQ0aE9qb2FSVVZGMkw1OWU0M3RMMTI2QkxWYWpjV0xGemZqRVZKbjhhYy8vZWtWUjBmSFMxVS9WY3VyTDFPcFZNdmtqSkdvSlNVbEpXVkprcFJjZlprUTR1OHBLU24zNUlxSmlFZ09US29TRVJFUlVZdlRhclVBVUt1WGFoVkpraUJKRWhRSzQ1ZW4vdjcrZVB6eHgyRnRiUTFQVDA5a1ptWkNyOWVqcUtnSU1URXhXTFZxRlpSS0pYcjI3SWtGQ3hiZ3pKa3pOYmIzOXZhR2hZV0YwWW14aU9vaVNkSVZTWkwrWFBWVGJibGhtVmFyVFdpb0RxTDJUZ2dSWGYxdnZWNS9YSzVZaUlqa3dvbXFpSWlJaUtqRjlldlhEd3FGQWhrWkdYajY2YWRycmYvcHA1OHdlUEJnaytycTA2ZVA0YkdGaFFXRUVQai83TjE3V0ZUMXZqL3c5NHg0NFNMYkJCeDBlNlVuM1QybWJtWTB4QXZtdFRTbFVDd3dOK0xqOWdSbTBkbHFFbXA0Z1cyYW1xbUhMRTZHbWdubHhpMGd0dDFITTlFNDJJK0w0aFdsSXdRSktYSlJESmpMOS9lSHNRSzV6SENiTmNqNzlUenpPSHpYV3QvMVhtc0dIVCt6dnQrbDArbFFVRkFBSVFSOGZYM3JiS1BWL242L2w3NTkremI5QUloK2s1NmVmdDdWMWZYL0ZBckZvQVpXK2ZuQ2hRdEpaZzFGWkdZR2crRkFwMDZkMWdCUUNDRXFLeW9xL2tmdVRFUkU1c2FpS2hFUkVSRzF1ZTdkdThQZDNSMWZmdmxsbmFLcVhxL0hQLzd4RDB5ZlByMUYrK2pac3ljQTRPalJvM0IyZG01d3ZZYXVsaVZxZ2dNQVZqZXc3QnR6QmlHU3cvbno1N1BVYW5VV2dDRUFFcTVkdTNaUDdreEVST2JHNGY5RVJFUkVaQllyVnF6QStmUG5zVzdkT21tTzFldlhyK00vLy9NLzBhVkxGN3oyMm12U3V2YjI5Z0NBakl3TWxKV1ZtZFMvU3FXQ1dxM0dsaTFiVUZoWUNMMWVqNnlzTEp3N2Q2NU5qb2M2TGlGRVhDUExEcG96QzVGY3FxY0FFRUxFeXAyRmlFZ09MS29TRVJFUmtWbjA2OWNQKy9idGcwNm53NElGQ3pCMjdGZ3NXN1lNUTRZTXdlN2R1OUdsU3hkcDNRRURCbUQyN05rSUNnckNuRGx6VE43SHBrMmJvRlFxNGUzdGpiRmp4Mkx0MnJVUVFyVEY0VkFIbHBHUjhmK0VFUG1QdGdzaGJxZW5wNStVSXhPUnVlbjEraWdBV3IxZWYwenVMRVJFY3VEWUp5SWlFd2tobkFCNEFPQkUvRExJek15RXY3OC9rcEtTa0oyZExUMjNzYkdSTzFwSE5oZkFkd3FGNHJiY1FjZ3l0YU8vTi9sZXBpWlRxOVdiQWF5bzJXWXdHTDdJeU1qNGkweVJPalMxV24wQ3dDUzVjM1EwUWdoT3FXSm1Rb2h6NmVucGJuTG5JQ0plcVVwRVJFUkVSTlJrQm9QaFNEM04wV1lQUXRWWVVLVU9RYUZRUEN0M0JpSjZpRGVxSWlJaUlxSzJZZ0JRSlhjSUUxVGlZVllpazJWa1pQeXZxNnZyYllWQzRRUUFRb2ppakl5TWY4bWRxNk5MVFUxdDhqWmFyUmJSMGRGSVRFeEVUazRPREFZRGV2ZnVqWTBiTjBLcjFWcjg2SmoybnI4bGtwS1M4UGJiYjJQWnNtV1lOMjllaS9vcUxDekU2NisvanRqWVdDaVZyWFA5bVVhamFYQlpjOTZyamZWSFJPYkhvaW9SRWJVTHc0WU5rejU4MW54T1JCYXRDa0I3R0ZKL0crMmorRXVXUlEvZ0lJQzNmdnY1T0FDZGZIR29PU29xS3JCa3lSSUlJYkI4K1hJTUd6WU1PcDBPbVptWnNMYTJobGFybFR0aW85cFQvdHpjWEFRRkJTRW1KcWJXSE5vdEVSOGZqNzU5K3lJK1ByNUpSZFg2c3FoVUt2enpuLzlzbFZ6VnFqK3ZWazlqbFp5YzNHckhUa1R5WTFHVmlJaUlpTnBLSllBOEFPNEFuQUIwYlVsbkgzend3VnQzN3R3WlAzVG8wRWcvUDcvanJaVHY5bThaSzF1aFArcGdEQWJEUHp0MTZsUmRWUDFhMWpEVUxMdDI3VUpsWlNVKy8veHpxZGpWcFVzWHVMazluTEl5TXpOVHpuaEd0YWY4cGFXbHlNM05iYlgreXNyS2NQcjBhWHo0NFlkNDY2MjNjTzNhTlF3Wk1rU1dMRVRVTVhGT1ZTSWlJaUpxSzFvOExGcGVCdkE5Z085YTh2anV1KzhLVTFOVGNmVG8wYXlXOXZYYjQvdmZzdDMrTFN0Ums1dy9mLzZNRUtJRXdMMnFxcXA0dWZOUTAraDBPaHc1Y2dTTEZ5ODJldlhnaFFzWE1HL2VQSXdlUFJwejU4NnRWYXc4ZCs0YzVzMmJCemMzTjh5YU5Rdkp5Y2tBSGhZME5Sb05VbEpTcEcxZmVlVVZYTGx5UmRxMnBLUUV5NVl0Zzd1N08yYk5tb1U5ZS9aQW85R2dxdXJoeGZOVlZWWFl2SGt6Sms2Y2lISGp4aUVrSkFUMzc5ODNheVo1Vjg0QUFDQUFTVVJCVlA2NHVEaE1talFKVzdac2FYUjlBREFZRElpS2lvS25weWZjM053d1k4WU02WGo5L2YwQkFPN3U3cldHc1RkMmpBMWxBSUJqeDQ1aDBLQkJjSGQzeDZoUm94QWZYL3RYc0tsWnF2ZjE0TUVEQUErblZZaUlpTURNbVRPbDdTTWpJMkV3R0V4K2ZZbm84Y2FpS2hGUkN5VWxKVUdqMGVETEw3OXNjVitGaFlWNCtlV1hwUTlycmFHd3NCQnIxcXpCbENsVE1HclVLRXlZTUFHN2QrOXV0ZjdsVnYyQnR2cmg0ZUdCbFN0WDR1N2R1M0pIYXpGTGYyOFJHYU5RS0lSQ29haFVLQlJsQ29XaVNLRlEzRzdKNDlhdFc1WEZ4Y1c0ZnYzNi9aYjI5ZHVqNkxkc2xRcUZRc2g5dnFoZDB1TGh6YW4rNTlLbFM1eENvcDNKemMzRmd3Y1BNR3pZTUtQcmZ2WFZWOWkrZlR1T0h6K09QbjM2SUN3c1RGcFdYbDZPMWF0WEl5a3BDYzg5OXh3MmJ0eFlhOXZZMkZqczJMRUR4NDhmaDdPek16WnMyQ0F0Q3cwTnhiMTc5eEFmSDQ4OWUvWWdLU21wMXJaaFlXRzRldlVxb3FPamtaQ1FnT0xpWW16ZHV0V3MrVk5TVWhBZkg0K0FnQUNqNjMvNDRZZUlqWTNGaGcwYmNQYnNXZXphdFFzOWV2UUFBRVJGUlFFQWtwT1RhMDNqMU5neE5wUUJlRGowLzhVWFh3UUF2UGppaS9qbW0yK2cwLzArQTBkenN0UVVIaDZPVTZkT1lkdTJiVGg3OWl6ZWYvOTlIRDU4R0o5ODhrbXQ5UnA3ZllubzhjYmgvMFJFTFdUSmN6bnBkRG9zWHJ3WUV5ZE9SRXhNRFA3d2h6L2dwNTkrd3M4Ly85eG9qdmFvK2dZTVAvLzhNOWFzV1lQVnExY2pJaUpDN2xndFlzbnZMU0tpcGxLcjFaOEQ4SmM3UjJzVDRtRTlYcTFXUDVhRmVTSEUyZlQwOVBFQUhydmpxNTV2MU1ySytIK0xnNEtDMEt0WEx3Q0FyNjh2bGk1ZENvUEJBS1ZTaVlrVEo2S2lvZ0xaMmRtd3M3TkRmbjUrcmVMZTBxVkw0ZWpvQ0FEdzhmSEJXMis5QllQQmdOTFNVcHc1Y3diNzl1MlRsaTlldkJodnZ2a21BS0M0dUJpSmlZbjQ4c3N2b1ZLcEFBRHo1OC9IdSsrK2k5RFFVTFBsOS9Qemc2MnRyZlJ6USt2Lyt1dXZpSW1KUVVSRUJFYU1HQUVBY0hGeGFUU1hzV05zS0VOMmRqYXVYYnVHN2R1M0F3QW1UWnFFalJzMzRzeVpNM2p1dWVkdzc5NjlKbWVwcWFTa0JBa0pDZmpzczg4d2VQQmdBTUR3NGNNUkVCQ0FuVHQzSWpBd1VGcTNvZGUzdFc1MlJVU1dpMFZWSXFJV3NQUzVuTEt6czVHZm40OEZDeGFnWjgrZUFJQkJnd1poMEtCQlpzMWhUbjM2OUpIK1E5S2VQOUJhK251TGlLZ1ovT1VPMEJZVUNnV0VFRkFvRkhKSGFSTUtoV0tzV3EzK1UxcGEybU0zcHJsMzc5NVFLQlM0Y2VPRzBidXFPems1U2M5dGJXMGhoSUJPcDBPWExsMndjK2RPeE1YRllmanc0ZWphOWVIVTBUVkhoamc0T0VqUHUzZnZMbTFiVUZBQUFCZ3dZRUN0NWRVS0Nnb2doSUN2cjIrZFBGcXQxbXo1Ky9idFc2dXZodGJQejgrSFhxODMrZk9LS2NmWVVJYTR1RGdJSVRCbnpoeXByYkt5RXZIeDhYanV1ZWVhbGFXbVc3ZHVRUWhScHhEYnYzOS8zTDE3MTZUWHR6MWZyRUJFcG1GUmxZaW9CZXFieTZubWh6ZUR3WUI5Ky9ZaE5qWVdoWVdGY0hCd3dOYXRXL0gwMDAvWG1zc0plSGgzME9vN2cxWmZkYW5WYWhFWkdZbkV4RVRjdm4wYkRnNE84UEx5d3FKRmk2QlVLcVgxSXlJaThORkhIK0hISDM5RS8vNzlzVzdkT2p6OTlOUG8zYnMzdW5YcmhoMDdkdUNkZDk2QmpZMU5uV09vTHdmd2NMNnM3ZHUzSXpzN0c3MTY5VUpJU0lpMFRrbEpDVFpzMklEdnYvOGVqbzZPOFBMeXduLzkxMzlKZHpTdHFxckM5dTNiY2V6WU1XaTFXbmg0ZUNBa0pBUjJkblp0OVZMVVVsNWVEbXRyYTZtZ2FpeFBZNitUc2RlZyt1cUV0V3ZYU3Z0ZnNtUUpCZzBhaEJVclZqUzY3K3JYTHpRMEZOdTNiOGVNR1RPd2ZQbHlBSmIvM2lJaWFxNkdodHFTNVhuaGhSZHcrL1p0NlBYNk1ybXp0QVY3ZTN1NHVibGg3OTY5Um91U0Rjbkx5ME5VVkJTKy92cHJ1TGk0SURrNUdmLzYxNzlNMnJiNmM4Z3Z2L3dpUFM4c0xKU1dWMzhoZnZUb1VUZzdPOWZadm5QbnptYkpYL01MZzhiV2YrS0pKd0E4SERFemRPaFFrL1p2N0Jqcnk2RFg2M0hzMkRFc1c3WU1FeVpNa05vdlhMaUEwTkJRRkJjWE55dExUZFZGNkp5Y0hEenp6RE5TZTE1ZUhsUXFWYnY5MHA2SVdoZi9KaUFpYWdGTG44dkozdDRlbXpadHd1blRwK0hwNllrOWUvWklrKzlYYXloSFkvTmx0V1QrTHdBNGRPaFFyWGxRYXo3dTNidlg1UFdxQ1NGdzQ4WU5SRVJFMUxyaXdWaWV4bDRuWTYrQnA2Y25UcDA2SlYxTlVWUlVoQjkrK0FHelo4ODJhZDhBNXdraklpS1N5OHFWSzNIcDBpVzg4ODQ3dUhIakJ2UjZQY3JLeXZEdHQ5OGlPenZiNlBiVi96YmZ1blVMWldWbE9IandvTW43N3Rldkg1NTg4a25zM0xrVFpXVmx5TS9QeDc1OSs2VGxLcFVLYXJVYVc3WnNRV0ZoSWZSNlBiS3lzbkR1M0RuWjhqZTJ2a3FsZ29lSEI4TER3NUdWbFFXOVhvOXIxNjRoUHo4ZndNUFBwUUNRa1pHQnNySXlrNC94VWQ5Ly96MUtTMHN4YytaTTlPblRSM3BNblRvVjNidDN4N0ZqeDVxVnBTWkhSMGRNbmp3WjRlSGh1SDc5T3ZSNlBTNWV2SWpkdTNmRHo4L1A2SGtsSWlJaW9ocUVFRTVDaURuaU56ZHUzQkFqUjQ0VXQyL2ZGa0lJOGVEQkF6RjI3Rmp4N2JmZkNpR0VLQ3NyRTZOR2pSSS8vUENEcU0rRkN4ZUVXcTBXbFpXVmRkckt5OHRGY1hHeDBHZzBJaU1qbzlaMlI0NGNFVk9tVEttMWZtNXVyclQ4N05telFxUFJDTDFlTDdXVmxaV0pqei8rV0V5WU1FRk1uejVkWEx0MnJkRWMxWDc5OVZkeCtmSmxzWHYzYnFGV3E0VldxeFYzNzk0VmFyVmFYTHg0c2RZK3EvdTRlL2V1MEdnMHRmWng1c3daTVg3OCtIclBRMHRWNTY5K2pCdzVVbno5OWRmU2NtTjVHbnVkVEhrTktpc3J4WVFKRThSMzMzMG5oQkRpd0lFRFl1SENoU2J0dXpyNzFhdFhhL1hmanQ1YjNrSUlKK08vUFVTdFE2MVdmNkZXcTRXcnEydUE4YlhKMGxUL1BVM3R4L1BQUHkvVWFyVVlNV0xFSCtWKy94alRrdmZYclZ1M3hMcDE2OFR6eno4dlJvNGNLY2FQSHk4V0xWb2tidDY4V2V2ZnoycVAvanU3ZWZObTRlN3VMbDU2NlNWeDhPQkJhWmtwMi83NDQ0L2lMMy81aTNCemN4UHo1ODhYc2JHeFFxMVdTLy9XRmhVVmlSVXJWb2h4NDhZSk56YzM0ZXZySy83M2YvOVh0dnlOclMrRUVPWGw1ZUx2Zi8rN21EeDVzaGc5ZXJUdzhmRVIyZG5aMHJaaFlXRmk5T2pSMHVjTlk4ZFlYNFlWSzFhSU45OThzOTdYY3VQR2pjTEh4NmRaV1I3ZDE2Ky8vaW8rK09BRE1YWHFWREZxMUNqaDVlVlY2ek9tS2VmV1dIdFRWYi9QNWY1OUl5SWlJbW9TOFVoUmRkdTJiVUtqMFFnUER3L3BNWExrU1BHM3YvMU5DQ0hFbFN0WGhGcXRGbVZsWmZWK0tESlcrTHA4K1hLOTI2ZW5wMHNmdHB2eVlVNElJVXBMUzBWZ1lLQ1lNMmVPMGZWMzdOZ2hwa3laSXY3MnQ3K0pkOTk5VjFxbk90ZTllL2ZxN2FONmVYMlBxcW9xRXo0dU5rM05jL0RMTDcrSU45NTRRL2o2K2tySFl5eFBZNitUS2ErQkVFTDgvZTkvRjZ0V3JSSkNDREYvL253Ukh4OXYwcjZyczkrL2Y3OVcvKzNvdmNXaUtwa1ZpNnJ0RzR1cTdVOUhLYXBha3JpNE9ERjkrblM1WTVDRllsR1Z5TEp3VGxVaW9tWm9yM001MmR2YlkrSENoUWdNREd6MEprNk56WmZWMHZtL2dJZkQrbXRPSjFEVHFWT25wSnMwbUxwZU5TY25KMnpjdUJGejU4N0Z4eDkvaktDZ0lLTjVHbnVkVEgwTlBEMDlFUkFRZ0t5c0xQejAwMCtZT25XcXllY0M0RHhoUkVSRUhkWEpreWN4Wk1nUU9Eczc0OHFWSy9qMDAwL3gwa3N2eVIyTGlJaE13UDgxRVJFMVEzdVp5K242OWV1SWpJeEVibTR1OUhvOWlvcUtjUGp3WVR6NzdMTlM0YXkrSEkzTmw5VWE4Mzk1ZTNzak5UVzEza2ZOUXFtcDY5WFV2WHQzaElTRTRJc3Z2c0NWSzFlTTVtbnNkVEwxTlJnNmRDaWNuWjN4d1FjZllQcjA2ZEtkY0RsUEdCRVJFVFVtSnljSGl4WXR3cGd4WTdCeTVVck1tREVEZi8zclgrV09SVVJFSm1CUmxZaW9HZUxqNCtIbTVsYW5zTmVwVXlkTW1USUY4Zkh4QUI3ZURHallzR0ZZc21RSnhvMGJoN1ZyMTZLeXNoSUFNR0RBQU15ZVBSdEJRVUdZTTJkT3ZmdFp2MzQ5TkJvTjNuampEYmk3dStPOTk5NkR2NzgvZkh4OFRNcHBiMitQMU5SVUxGaXdBS05IajhacnI3MEdXMXZiV2xkLzFwZGo0TUNCOFBIeHdZb1ZLK0RuNTRjeFk4YlU2bmZUcGswb0tpckN0R25URUJ3Y0RDOHZMd0NBbFpXVnRGeXBWTUxiMnh0ang0N0YyclZySVlUNVJpcDVlSGpnK2VlZngvcjE2NkhYNjQzbWFleDFNdlUxOFBUMFJGcGFtblNEcW1wTlBSZnQ1YjFGUkVSRUxiZHc0VUo4ODgwM1NFbEp3ZEdqUnhFWUdJaE9uVHJKSFl1SWlFeWdNTDRLRVJFQkQrZFVCZUFCNEpEY1dTeE5mSHc4UHY3NFl5UW1Kc29kaGN4ckxvRHZGQXJGYmJtRFVNZWdWcXUvQVBDYUVDSXdQVDE5dDl4NXFHbXE1d0ZNVFUyVk93cVo2SVVYWHNEdDI3ZWgxK3Y3bmo5L1BsL3VQSTNoKzRzNkFvMUdBd0JJUzB0akxZZklBdkJLVlNJaWFyS1RKMDhpUHo5ZkdqYk8rYitJaUlpSWlJaW9JK0dOcW9pSVRHY0FVQ1YzQ0V1UWs1T0R6WnMzbzdpNEdJNk9qcGc1Y3libi8rcVlLdkh3OTRLSWlJaUlpS2hEWVZHVmlNaDBWUUE0ekJrUDUvOWF1SENoM0RGSWZyZkJMeHFJcUozSnpNeUV2NysvOUxPdHJTM2MzZDJ4Y3VWSzlPelpVNzVnUkVSRTFLNndxRXBFWkxwS0FIa0EzQUU0QWVncWI1eU9aK1hLbFY4RHdLWk5tK2JLbmFXRHE4VERnbXJlYjgrSmlOcWRwS1FrMk5qWTRPZWZmOGFhTld1d2V2VnFSRVJFbUxSdGJtNHVnb0tDRUJNVGd5NWR1clJ4VWlJaUlySkVMS29TRVpsT2k0ZUZwRElBbmNGNXFjMnV4czBudnBNekI4R0FoNzhQbGIvOVNkUW1OQnBOYjRQQmNBUy8zMXgxMEc5L0JydTZ1aTc2N1hsSmVucjZOQURDN0FIcHNkQ25UeDhzWHJ3WWI3NzVKZ3dHQTVSSzQvKzhsNWFXSWpjMzF3enBpQ3lMVnF0RlpHUWtFaE1UY2Z2MmJUZzRPTURMeXd1TEZpMHk2WGVIaU9oeHdxSXFFWkdKRkFxRndNTWlFcS9NazRsYXJRWUE4Rzd6UkIxRGFtcnFMVmRYVnh1RlFqRzBacnRDb1JnQVlBQUFDQ0gyZ2dWVmFxSHk4bkpZVzF0TFJhR3FxaXBzMzc0ZHg0NGRnMWFyaFllSEIwSkNRbUJuWndjQTB2UUI3dTd1QUI1KzZWYzlyVUQxRmJEQTcxTU5KQ2NuNDlxMWEvRDM5MGRvYUNpMmI5K09HVE5tNFBubm40ZS92ejhpSWlMdzBVY2Y0Y2NmZjBULy92MnhidDA2UFAzMDArWS9FVVJHaEllSDQvTGx5OWkyYlJ0Y1hGeHcrZkpsQkFjSFE2ZlRJVEF3VU81NFJFUm14YStTaUlpSWlNaGlLUlNLbzBhVy84TmNXZWp4STRUQWpSczNFQkVSQVY5Zlg2azlMQ3dNVjY5ZVJYUjBOQklTRWxCY1hJeXRXN2RLeTZPaW9nQUF5Y25KTlVkUm1DUWxKUVh4OGZFSUNBaVEybUpqWTdGanh3NGNQMzRjenM3TzJMQmhROHNPaktnTmxKU1VJQ0VoQWF0V3JjTGd3WU5oWldXRjRjT0hJeUFnQUxHeHNYTEhJeUl5T3haVmlZaUlpTWhpS1JTS0x4cGFKb1M0WDFsWitTOXo1cUhIeC9qeDR6Rnk1RWo0K3ZyQzE5ZFh1c3F1dUxnWWlZbUpDQTRPaGtxbFFvOGVQVEIvL255Y09IR2lWZmJyNStjSFcxdGI2YXBYQUZpNmRDa2NIUjFoYjI4UEh4OGZaR1Zsd1dBd3RNcitpRnJMclZ1M0lJU0FpNHRMcmZiKy9mdmo3dDI3Zk04U1VZZkQ0ZjlFUkVSRVpMRlNVMU16WFYxZHJ5c1VpcWZxV1J4LzZkS2xLck9Ib3NkQ1VsSVN5c3ZMc1c3ZE9zVEd4c0xUMHhOZHVuUkJRVUVCaEJDMXJseXRwdFZxMGJsejV4YnR0Mi9mdm5YYUhCd2NwT2ZkdTNlSEVBSTZuWTQzd1NLTDR1VGtCQURJeWNuQk04ODhJN1huNWVWQnBWSnhUbFVpNm5ENHR4NFJFUkVSV2JSR3BnRGcwSDlxRVNjbkoyemN1QkYzNzk3Rnh4OS9EQURvMmJNbkFPRG8wYU5JVFUydDlXaXNvRnBkQUsyb3FKRGE3dCsvWDJjOWhVSlJwNDJvUFhCMGRNVGt5Wk1SSGg2TzY5ZXZRNi9YNCtMRmk5aTllemY4L1B6a2prZEVaSFlzcWhJUkVSR1JSZFByOWZzZWJSTkNsQmNYRnpjNjN5cVJLYnAzNzQ2UWtCQjg4Y1VYdUhMbENsUXFGZFJxTmJaczJZTEN3a0xvOVhwa1pXWGgzTGx6MGpiMjl2WUFnSXlNREpTVmxRRUFCZzRjQ0JzYkd5UWtKQUFBS2lzcnNYLy9mdk1mRUZFYldyOStQVFFhRGQ1NDR3MjR1N3ZqdmZmZWc3Ky9QM3g4Zk9TT1JrUmtkaXlxRWhFUkVaRkZPMy8rZkRxQUgydTJLUlNLeEpzM2IxWTBzQWxSazNoNGVPRDU1NS9IK3ZYcm9kZnJzV25USmlpVlNuaDdlMlBzMkxGWXUzWXRoQkRTK2dNR0RNRHMyYk1SRkJTRU9YUG1BQUM2ZHUySzhQQndIRHAwQ0o2ZW5saXlaQW5HakJrajF5RVJ0WWx1M2JwaCtmTGxPSDc4T002ZE80ZlkyRmg0ZTN2TEhZdUlTQlljZTBKRVJPMkdXcTBXQUpDV2xzWi92NGc2R0ZkWDE1MEtoV0pwalNhZnRMUzBHTmtDVVpOVi94MmVtcG9xZHhReTBRc3Z2SURidDI5RHI5ZjNQWC8rZkw3Y2VSckQ5eGQxQkJxTkJnQS9DeE5aQ3Q2b2lvaUlMTmFmLy96bmw1Uks1WnhIMjlWcWRjMmh3TittcGFWOWJzWllSQ1NQTHdGVUYxVXJLaXNyT2ZTZmlJaUlpR1REb2lvUkVWa3NoVUpSRE9BdjlTeVMyZ3dHQTI5VVE5UUJwS2VuSjZ2VjZsc0FlZ3NoL25YcDBxVzZkd0FpSWlJaUlqSVR6cWxLUkVRV0t6MDkvWHNBUlEwdEYwS1VkT3JVS2RHTWtZaElYdkcvL1JrcmF3b2lJaUlpNnZCWVZDVWlJa3VtQXhEZHlQTC9TVTFOMVpvckRCSEp5MkF3SEJSQ1ZBb2g0dVRPUWtSRVJFUWRHNHVxUkVSazBZUVFoeHRhWmpBWXZqWm5GaUtTVjBaR3huY0E5bVJrWkpUSW5ZV0l5Qnd5TXpPaDBXaWcwV2d3Y3VSSVRKa3lCZXZYcjhlOWUvZGExRzlDUWdJOFBUMHhhdFFvN04yN3Q1WFMvcTVtN2xHalJtSEJnZ1c0ZWZObW5lVVBIanhvdFgyMVJsOUVSRTNCT1ZXSmlNaWkzYnQzNzR5OXZmMDlBTjBmV1ZSZVZGUVVYOTgyUkk4THRWcWRCR0NjM0Rrc2pWcXREcFE3Z3dVcEZVS01TVTlQdnl4M0VDSnFPMGxKU2VqV3JSdHljbkt3YnQwNmhJYUdZdHUyYmMzcXE2Q2dBT3ZXcmNQZi8vNTNQUGZjYzlEcjlTM0tscHViaTZDZ0lNVEV4S0JMbHk1MWNoc01CbXpZc0FGcjFxekIvdjM3VzdRdklpSkx3aXRWaVlqSW90MjRjYU1Td0tGNkZuMmJsNWYzcTduekVKa1pDNnBrekIrRUVIUGxEa0ZFYlUrcFZHTFFvRUY0L2ZYWGNlYk1HUmdNaG1iMWMrZk9IUmdNQmt5WU1BR2RPM2RHdDI3ZFdwU3J0TFFVdWJtNURTNjNzN1BEbkRsemNPWEtsV1puSmlLeVJMeFNsWWlJTEo1ZXI0L3QxS25Ud2tlYWVhTWE2akJTVTFQbGprQVdLQ3dzREljUEg0WlNxY3lXT3dzUm1VOWxaU1dzcmEyaFZDcFJWVldGN2R1MzQ5aXhZOUJxdGZEdzhFQklTQWpzN095UW1aa0pmMzkvaElhR1l2djI3Wmd4WXdhV0wxK09CUXNXQUFEYzNkMEJQUHczcHJGK0FNQmdNR0Rmdm4ySWpZMUZZV0VoSEJ3Y3NIWHJWano5OU5QdzkvZXYwOStqN3QrL0R5Y25KeWlWOVYvWHBkVnFFUmtaaWNURVJOeStmUnNPRGc3dzh2TENva1dMcEcwYXl2Q29YYnQySVM0dURwOTk5aG42OWV2WHNwTk5STlFJRmxXSmlNamlXVmxablJSQ1BBQmc4MXRUUlhsNWVYMVhyeElSRVJFOWxnd0dBNjVldllxSWlBaTgrdXFyQUI1K3VaS1hsNGZvNkdoMDdkb1Y3Nzc3THJadTNZclEwRkJwdTVTVUZNVEh4ME1JQVFDSWlvcUN2Nzgva3BPVHBlSDZ4dnI1OE1NUDhkMTMzMkhEaGcwWU9uUW9jbk56WVcxdDNXQi9OZDI5ZXhmNzkrK1hpcm4xQ1E4UHgrWExsN0Z0MnphNHVMamc4dVhMQ0E0T2hrNm5RMkJnWUtNWjd0eTVJL1h6MVZkZklUWTJGcEdSa1N5b0VsR2I0L0IvSWlLeWVLbXBxUStFRVArczBYVDYyclZyTGJ0REF4RVJFVkU3TVg3OGVMaTV1V0gxNnRYdzh2SkNZR0FnaW91TGtaaVlpT0RnWUtoVUt2VG8wUVB6NTgvSGlSTW5hbTNyNStjSFcxdGI2YXJUUnhucjU5NjllNGlKaWNGNzc3MkhFU05Hd01yS0NpNHVMdWpkdTdkSnVhZE9uWXFTa2hMWTI5dlhPL3kvcEtRRUNRa0pXTFZxRlFZUEhnd3JLeXNNSHo0Y0FRRUJpSTJOTlRuRHlaTW5FUkVSZ1owN2QrTEpKNTgwK2R3U0VUVVhyMVFsSXFKMndXQXdIT3JVcWRNOEFCQkNISlk3RHhFUk5jL0VpUlBsamtBbUtpc3JrenNDL1NZcEtRazJOamExMmdvS0NpQ0VnSyt2YjUzMXRWcXQ5THh2Mzc2TjltMnNuL3o4Zk9qMWVnd1pNcVJadWEydHJYSHIxaTFzMzc0ZEowNmNxRE5rLzlhdFd4QkN3TVhGcFZaNy8vNzljZmZ1WFJnTUJwTXlmUFRSUjVnMmJScUdEaDNhNUp4RVJNM0JvaW9SRWJVTEZSVVYvMk5yYTZzSEFKMU9GeU4zSGlJaWFob2h4RTJGUWpHUWhicjJSUWhSWGxwYVdpUjNEcXFyWjgrZUFJQ2pSNC9DMmRtNXdmVVVDa1dMK25uaWlTY0FBTG01dWMwcVdDb1VDdlRwMHdldnZ2b3FYbi85OVRwWHF6bzVPUUVBY25KeThNd3p6MGp0ZVhsNVVLbFVVQ3FWSm1WNC8vMzM4ZmJiYitPcHA1N0MzTG04Zng4UnRUMFdWWW1JcUYyNGR1M2FQVmRYMXlNS2hlS0p6TXpNWXJuekVCRlIwK2oxK21jNmRlcjBCN2x6VU5Nb2xjcnltemR2VnNpZGcrcFNxVlJRcTlYWXNtVUxWcXhZQVVkSFIyUm5aNk9rcEFUUFB2dHNxL1dqVXFuZzRlR0I4UEJ3ckYyN0ZrOCsrU1J1M0xnQk96czcvUEdQZjRTOXZUMEFJQ01qQTMvNjA1K2tuNnNKSWZEenp6L2ppeSsrd0lnUkkrcmNyTXJSMFJHVEowOUdlSGc0MXE5ZkR4Y1hGMXk1Y2dXN2QrK0duNStmbExHaEROV2VmdnBwYk5xMENYLzcyOTlnYTJ1TEdUTm1OUGZVRWhHWnBQR3ZySWlJcUZGcXRmb1RBUDhoZHc2aXRpS0VPSitlbnE0R1VIY1NOR3B6YXJWYUFQWGZTWmtvTEN3TWh3OGZCb0MvcEtXbGZTRjNIaUk1VmY5OVNkUVJwS1dsc1paRFpBRjRveW9pb3BaaFFkV01oQkRTbld2SlBCUUt4WWdSSTBhOEpIY09JaUtpeGdnaHpzbWRnY2hNTHNvZGdJZ2U0dkIvSXFKV3dLdkk2SEhrNCtPRDY5ZXZRNmxVL2loM0ZtcC9Nak16NGUvdkwvMXNhMnNMZDNkM3JGeTVVcHEvajRpb3RhU25wN3ZKbmFHanFiNDZtRmRORWxGSHhTdFZpWWlJaUtqTkpDVWxJVFUxRmRIUjBiaHo1dzVXcjE1dDhyYTV1Ym53OHZKQ1ZWVlZHeVlrSWlJaUltbzZGbFdKaUlpSXFNMzE2ZE1IaXhjdnhnOC8vRkRuenM4TktTMHRSVzV1Ymhzbkl5SWlJaUpxT2haVmlZaUlpTWdzeXN2TFlXMXRMZDM1dWFxcUNwczNiOGJFaVJNeGJ0dzRoSVNFNFA3OSs5TDYxZE1IdUx1N1E2UFJBSGc0cllCR284R0RCdytrOWFyYnFxcXFwT2R4Y1hHWU5Ha1N0bXpaSXJXbHBLUmczcng1R0QxNk5GNTU1UlZjdVhMRmZBZFBSRVJFUkk4VkZsV0ppSWlJcUUwSklYRGp4ZzFFUkVUQTE5ZFhhZzhMQzhQVnExY1JIUjJOaElRRUZCY1hZK3ZXcmRMeXFLZ29BRUJ5Y25LVDU2NU9TVWxCZkh3OEFnSUNwTGJZMkZqczJMRUR4NDhmaDdPek16WnMyTkN5QXlNaUlpS2lEb3RGVlNJaUlpSnFNK1BIajhmSWtTUGg2K3NMWDE5ZkJBWUdBZ0NLaTR1Um1KaUk0T0JncUZRcTlPalJBL1BuejhlSkV5ZGFaYjkrZm42d3RiV0ZuWjJkMUxaMDZWSTRPanJDM3Q0ZVBqNCt5TXJLTW5rcUFpSWlJaUtpbXF6a0RrQkVSRVJFajYra3BDU1VsNWRqM2JwMWlJMk5oYWVuSjdwMDZZS0NnZ0lJSVdwZHVWcE5xOVdpYytmT0xkcHYzNzU5NjdRNU9EaEl6N3QzN3c0aEJIUTZIYnAwNmRLaWZSRVJFUkZSeDhNclZZbUlpSWlvVFRrNU9XSGp4bzI0ZS9jdVB2NzRZd0JBejU0OUFRQkhqeDVGYW1wcXJVZGpCZFhxQW1oRlJZWFVWbk1lMW1vS2hhSTFENEdJaUlpSXFCWVdWWW1JTEZ4aFlTSFdyRm1ES1ZPbVlOU29VWmd3WVFKMjc5NXR0djFydFZyczM3OGZ2cjYrR0RObURFYVBIZzB2THk5Y3ZYclZiQm1hcS9ybU5Bc1hMbXh3blhuejVrazN1Q0dpdHRPOWUzZUVoSVRnaXkrK3dKVXJWNkJTcWFCV3E3Rmx5eFlVRmhaQ3I5Y2pLeXNMNTg2ZGs3YXh0N2NIQUdSa1pLQ3NyQXdBTUhEZ1FOalkyQ0FoSVFFQVVGbFppZjM3OTV2L2dJaUlpSWlvUTJOUmxZaklndWwwT2l4ZXZCZzllL1pFVEV3TWtwT1RFUlVWaFdIRGhrbnI1T2Jtd3N2THEwMktnaFVWRlhqOTlkZHg4dVJKTEYrK0hLZE9uY0xKa3ljUkhCd01hMnZyVnQ5ZlN6UjJIcTVmdjE3dlhiNVRVMVB4MDA4L21UVUxVVWZtNGVHQjU1OS9IdXZYcjRkZXI4ZW1UWnVnVkNyaDdlMk5zV1BIWXUzYXRSQkNTT3NQR0RBQXMyZlBSbEJRRU9iTW1RTUE2TnExSzhMRHczSG8wQ0Y0ZW5waXlaSWxHRE5takZ5SFJFUkVSRVFkRk9kVUpTS3lZTm5aMmNqUHo4ZUNCUXVrb2JLREJnM0NvRUdEcEhWS1MwdVJtNXZiSnZ2ZnRXc1hLaXNyOGZubm4wdERicnQwNlFJM043YzIyVjlMTkhZZU5Cb05vcU9qc1c3ZHVscnRCdzhlaEt1cks4NmVQV3UyTEVRZHhiQmh3NUNhbWxxblBTd3NUSHJlczJkUGJONjh1ZEYrVnExYWhWV3JWdFZxOC9Ed2dJZUhSNjIyK2ZQbk43aGZVOXVJaUlpSWlFekZLMVdKaUN4WTc5NjkwYTFiTit6WXNRTVBIanlvZHgxL2YzOEFnTHU3T3pRYWpkU3UxV29SRVJHQm1UTm53czNORFRObXpFQmtaS1IwcCt2cW9mRm56NTZGdDdjMzNOM2Q4ZFpiYjZHa3BBVEF3NnRranh3NWdzV0xGemQ0RTVmcVBtcG1xMjZycXFxU25zZkZ4V0hTcEVuWXNtVkx2VzBBVUZWVmhjMmJOMlBpeElrWU4yNGNRa0pDcEhrU3E3ZEpTVW5Cdkhuek1IcjBhTHp5eWl1MXJqNXQ2RHdBd055NWMzSDgrSEVVRnhkTGJULy8vRFBPbmowTFQwL1BXdXVhZXQ2YWsrWGN1WE9ZTjI4ZTNOemNNR3ZXTENRbkowdkxTa3BLc0d6Wk1yaTd1MlBXckZuWXMyZFByV2tKR2pzL1JFUkVSRVJFWkY0c3FoSVJXVEI3ZTN0czJyUUpwMCtmaHFlbkovYnMyVk9udUJvVkZRVUFTRTVPcm5YVlZYaDRPRTZkT29WdDI3Ymg3Tm16ZVAvOTkzSDQ4R0Y4OHNrbnRiYVBpNHZEcDU5K2lpTkhqdURPblR2NDRJTVBBRHdjd3Y3Z3dZTmFVdzAwVjBwS0N1TGo0eEVRRU5CZ1cxaFlHSzVldllybzZHZ2tKQ1NndUxnWVc3ZHVyZFZQYkd3c2R1ellnZVBIajhQWjJSa2JObXd3ZWg0QVFLMVdZK0RBZ1RoOCtMRFVGaE1UZ3drVEprQ2xVdFZhMTlUejFwd3M1ZVhsV0wxNk5aS1NrdkRjYzg5aDQ4YU4wckxRMEZEY3UzY1A4Zkh4MkxObkQ1S1NrbXJ0ejVUelEwUkVSRVJFUk9iQm9pb1JrWVViTjI0Y2podzVBbTl2Yit6YnR3L2UzdDdJeXNwcWRKdVNraElrSkNSZzFhcFZHRHg0TUt5c3JEQjgrSEFFQkFRZ05qYTIxcnFCZ1lIbzJiTW5ldlhxQlg5L2Y1dytmUnJBd3lzMkFjREtxdVV6eGZqNStjSFcxaFoyZG5iMXRoVVhGeU14TVJIQndjRlFxVlRvMGFNSDVzK2ZqeE1uVHRUcVorblNwWEIwZElTOXZUMThmSHlRbFpVbFhVRnFqSyt2THc0ZE9nUzlYbzlmZi8wVlI0NGNnYSt2YjYxMW1uTGVtcE5sNHNTSmNIRnhRWFoyTnV6czdKQ2ZudytkVG9maTRtS2NPWE1HUVVGQmNIUjBoSk9URXhZdlhpeHRaK3I1SVNJaUltb3JhclY2c1ZxdC9yWDZVYU5kYW5OMWRWM1hXQjlFUkk4VHpxbEtSTlFPZE8vZUhRRUJBWmczYng2Q2c0TVJFaEtDUTRjT05iaityVnUzSUlTQWk0dExyZmIrL2Z2ajd0Mjd0WXAvdlhyMWtwNDdPVG5od1lNSENXRW1zZ0FBSUFCSlJFRlVNQmdNNk4yN054UUtCVzdjdUZGbk9IMVQ5ZTNidDlHMmdvSUNDQ0hxRkRtQjM0dTdBT0RnNENBOTc5NjlPNFFRME9sMERVNVBVTk1MTDd5QW5UdDM0dHR2djBWeGNUSDY5ZXVIRVNOR0lETXpVMXFuS2VldE9WbDI3dHlKdUxnNERCOCtIRjI3ZGdVQUdBd0dGQlFVQUhoNFU1NmFmVll6ZG40NmQrNXM5UGlKaUlpSVdzSmdNUHhicVZSMnEyZVIxS1pRS0tMTkdJbUlTRllzcWhJUnRTUDI5dlpZdUhBaEFnTURZVEFZb0ZUV1ArREF5Y2tKQUpDVGs0Tm5ubmxHYXMvTHk0TktwYXExM2YzNzkyRmpZeU90MzZ0WEx5aVZTdGpiMjhQTnpRMTc5KzV0c0toYVhVQ3NxS2lRK3Fodm5rK0ZRdEZvVy9WTnVJNGVQUXBuWitlR1QwQUxkT25TQmJObno4Ymh3NGRSVkZRRVB6Ky9PdXMwNWJ3MVZWNWVIcUtpb3ZEMTExL0R4Y1VGeWNuSitOZS8vZ1VBMGhXOHYvenlpL1M4c0xCUTJ0WWM1NGVJaUlpb01Sa1pHVGZWYW5VNkFOY0dWcm1XbHBaMnBZRmxSRVNQSFE3L0p5S3lZTmV2WDBka1pDUnljM09oMSt0UlZGU0V3NGNQNDlsbm41VUtmUGIyOWdDQWpJd01sSldWQVFBY0hSMHhlZkpraEllSDQvcjE2OURyOWJoNDhTSjI3OTVkcDVpNGE5Y3VsSmVYSXljbkIzdjI3TUdzV2JPa1pTdFhyc1NsUzVmd3pqdnY0TWFORzlEcjlTZ3JLOE8zMzM2TDdPeHNEQnc0RURZMk5raElTQUFBVkZaV1l2LysvVTArVHBWS0JiVmFqUzFidHFDd3NCQjZ2UjVaV1ZrNGQrNmN5WDNVZHg0ZU5YZnVYS1NscGVIdTNidVlPblZxbmVWTk9XOU56YUxUNlFBOHZCcTJyS3dNQnc4ZWxOYnYxNjhmbm56eVNlemN1Uk5sWldYSXo4L0h2bjM3cE9XdGNYNklpSWlJV2tvSWNhQ2haUWFENFpnNXN4QVJ5WTFYcWhJUldUQjdlM3VrcHFiaXl5Ky94UDM3OStIZzRJRHg0OGRqNWNxVjBqb0RCZ3pBN05tekVSUVVCRHM3Ty96NzMvOEdBS3hmdng2N2R1M0NHMis4Z1pLU0V2VHQyeGYrL3Y3dzl2YXV0WS9odzRmajVaZGZSbVZsSmFaUG4xNXJMcy8rL2Z2andJRUQrUFRUVDdGMDZWSVVGUlhCMnRvYWd3Y1B4cG8xYTlDMWExZUVoNGRqeTVZdE9IVG9FSnljbkRCeDRrU2twS1EwK1ZnM2JkcUU5OTkvSDk3ZTN0QnF0WEJ4Y1VGUVVKREoyemQwSG1xcUxwcjI3OSsvd1NIenBwNjNwbVlaT0hBZ2ZIeDhzR0xGQ3ZUcTFRcytQajQ0ZS9ac3JlTVBEUTNGdEduVDhOUlRUMkgyN05tNGRPbVNOS2R0Uzg4UEVSRVJVVXNaREladk9uWHF0S1crWlVLSWcvVzFFeEU5cnVxT3h5UWlJcE9wMVdvQm9NN2Q1dHVEek14TStQdjdJeWtwU1JxNlQ1WWpQajRlSDMvOE1SSVRFMlhMNE9QamcrdlhyME1JOGVmMDlQVHpzZ1hwd0tyL2pxbDVCVGxSdFpTVUZQenl5eThBOEplMHRMUXY1TTVEUkIyRFdxMitDbURJSTgwNWFXbHBnd0FJR1NJUkVjbUNWNm9TRVJGWmdKTW5UMkxJa0NGd2RuYkdsU3RYOE9tbm4rS2xsMTZTT3hiSlRBaHhYNkZRMk1YSHg4c2RoU3lZRUtMK09VK0lpTnFBRU9LQVFxRlkvMGp6TjJCQmxZZzZHQlpWaVlpSUxFQk9UZzQyYjk2TTR1SmlPRG82WXViTW1manJYLzhxZHl5U21jRmc4T2pVcWRNSXVYT1FSU3ROVDArUGt6c0VFWFVjU3FYeXFCQ2lWbEhWWURCRXk1V0hpRWd1SFA1UFJOUUM3WG40UDVFeEhQNVBSRVJFOVZDNHVycituMEtoR1BEYnp3VnBhV2wvQkdDUU14UVJrYmtwNVE1QVJFUkVSRVJFUk8yR0FQQ2w5SU1RL3dJTHFrVFVBYkdvU2tSRVJFUkVSRVFtRTBJazFIaitsWnhaaUlqa3dxSXFFUkVSRVJFUkVaa3NJeU1qUlFoUktJUzRtNUdSY1Z6dVBFUkVjdUNOcW9pSWlJaUlpSWlvS2ZRS2hlS2dFS0kzQUozY1lZaUk1TUNpS2hFUkVSRVJFUkUxVmJ3UXdrSHVFRVJFY21GUmxZaW9GVXlaTWtYdUNFU3Rycmk0V080SVJFVFVEcmk2dWg1UktCU2VjdWNnODFNcWxWQ3IxWExISUhuOHY3UzBOSGZ3U21YcXdGaFVKU0pxbVh3QWYyVHhpUjVYUWdoRFZWVlZvZHc1aUlqSWNyR2dTdFFoalJ3K2ZIaS9DeGN1L0ovY1FZamt3cUlxRVZFTGxKU1VETFczdDM5Qzdod2RoVktwL0Q4QU1CZ01nK1RPMGxIb2RMcGZMMTI2eEtJcUVSRVpsWnFhS25jRUlqS0RhZE9tb2Fpb0NIcTkvbGU1c3hESmlVVlZJcUlXK1BISEgwc0JsTXFkbzZPb0hsNldrWkZ4VTk0a1JFUkVSRVJFMUpFcDVRNUFSRVJFUkVSRVJFUkUxSjZ3cUVwRVJFUkVSRVJFUkVUVUJDeXFFaEVSRVJFUkVSRVJFVFVCaTZwRVJFUkVSRVJFUkVSRVRjQWJWUkVSa2NWU3E5V0xBZnk5bnZiYjFjK0ZFRHZUMDlQWG16VVlFUkVSRVJFUmRXZ3NxaElSa2NYUzZYU25yYXlzSE90WkpMVVpESVo0TTBZaUlpSWlldXdWRmhaaTE2NWRTRTVPUm1scEtXeHNiT0RyNjR1QWdBQzVveEVSV1F3Ty95Y2lJb3QxNGNLRmEwS0lTNDJzOHVQNTgrZlR6UmFJaUlpSTZER24wK213ZVBGaTlPelpFekV4TVVoT1RrWlVWQlNHRFJ0bWNoKzV1Ym53OHZKQ1ZWVlZHeVlsSXBJWGk2cEVSR1Rwdm1ob2dSQWkwWnhCaUlpSWlCNTMyZG5aeU0vUHg0SUZDK0RnNEFBckt5c01HalFJWThlT05ibVAwdEpTNU9ibXRtRktJaUw1c2FoS1JFUVdUYS9YSnpTMFRLRlFIREJuRmlJaUlxTEhYZS9ldmRHdFd6ZnMyTEVERHg0OHFIZWRxcW9xYk42OEdSTW5Uc1M0Y2VNUUVoS0MrL2Z2Uzh2OS9mMEJBTzd1N3RCb05PYUlUVVJrZGl5cUVoR1JSYnR3NGNKRkFEZnFXZlJUV2xyYS81bzdEeEVSRWRIanpON2VIcHMyYmNMcDA2Zmg2ZW1KUFh2MjFDbXVob1dGNGVyVnE0aU9qa1pDUWdLS2k0dXhkZXRXYVhsVVZCUUFJRGs1R2FtcHFlYU1UMFJrTml5cUVoR1J4VE1ZRFBWTkFYRE03RUdJaUlpSU9vQng0OGJoeUpFajhQYjJ4cjU5KytEdDdZMnNyQ3dBUUhGeE1SSVRFeEVjSEF5VlNvVWVQWHBnL3Z6NU9ISGloTXlwaVlqTWkwVlZJaUt5ZUFhRElmN1JOaUhFbDNKa0lTSWlJdW9JdW5mdmpvQ0FBTVRGeFdIZ3dJRUlDUWtCQUJRVUZFQUlBVjlmWDJnMEdtZzBHcnoxMWxzb0x5K0hWcXVWT1RVUmtmbFl5UjJBaUlqSW1Bc1hMcVNyMWVwY0FQMS9heXBJVDA4L0xXY21JaUlpb283QTN0NGVDeGN1UkdCZ0lBd0dBM3IyN0FrQU9IcjBLSnlkbldWT1IwUWtIMTZwU2tSRTdZRVFRdFM4S2RVM0FJUmNZWWlJaUlnZVY5ZXZYMGRrWkNSeWMzT2gxK3RSVkZTRXc0Y1A0OWxubjRWU3FZUktwWUphcmNhV0xWdFFXRmdJdlY2UHJLd3NuRHQzVHVyRDN0NGVBSkNSa1lHeXNqSzVEb1dJcUUyeHFFcEVSTzJDWHE4L1V1UEhhTm1DRUJFUkVUM0c3TzN0a1pxYWlnVUxGbUQwNk5GNDdiWFhZR3RyaTQwYk4wcnJiTnEwQ1VxbEV0N2UzaGc3ZGl6V3JsMExJWDcvdm52QWdBR1lQWHMyZ29LQ01HZk9IRGtPZzRpb3pTbmtEa0JFUkdRaXBhdXI2eTBBVnVucDZVNEFESElISWlJaUlrQ3RWZ3NBdk1zN1VRY3hiZG8wRkJVVm9iS3lzdmVsUzVjSzVNNURKQmZPcVVwRVJPMkZBY0IraFVMaERCWlVpWWlJaUlpSVNFWXNxaElSTllOYXJUNEJZSkxjT1RvcXRWcjltdHdaT2dvaHhMbjA5SFEzdVhNUUVSRVJFUkZaRXM2cFNrVFVQQ3lveWtBSVVXdStMbXA3Q29YaVdia3pFQkVSRVJFUldScGVxVXBFMUFMTm1UdE1xOVVpT2pvYWlZbUp5TW5KZ2NGZ1FPL2V2YkZ4NDBab3RWcjQrL3NqS1NrSk5qWTJiWkM0NWRwNy9wWklTa3JDMjIrL2pXWExsbUhldkhrdDZxdXdzQkN2di80NlltTmpvVlMyem5lY0dvMm13V1hOZWE4MjFoOFJFUkVSRVZGSHhxSXFFWkVaVlZSVVlNbVNKUkJDWVBueTVSZzJiQmgwT2gweU16TmhiVzBOclZZcmQ4Ukd0YWY4dWJtNUNBb0tRa3hNRExwMDZkSXFmY2JIeDZOdjM3NklqNDl2VWxHMXZpd3FsUXIvL09jL1d5Vlh0ZXJDYVdabUp2ejkvWkdjbk54cXgwNUVSRVJFUkVTLzQvQi9JaUl6MnJWckZ5b3JLL0hKSjU5QW85R2dTNWN1c0xHeGdadWJHd1lNR0NCM1BLUGFVLzdTMGxMazV1YTJXbjlsWldVNGZmbzBnb09EY2VQR0RWeTdkazIyTEVSRVJCMlJScU9SSHFiUWFyWFl2MzgvZkgxOU1XYk1HSXdlUFJwZVhsNjRldlZxbStZc0xDekV5eSsvRElQQmZQZlZiT3hZTXpNem9kRm84T0RCZzFiZmIyTjlWeS9UYURRWU9YSWtKazZjaUNWTGx1RGt5WlBOMmxkQ1FnSThQVDB4YXRRbzdOMjd0NlhSV3l3cEtRa2FqUVpmZnZsbGkvdVM0ejFEUkMzSG9pb1JrWm5vZERvY09YSUVpeGN2Tm5yMTRJVUxGekJ2M2p5TUhqMGFjK2ZPUldabXByVHMzTGx6bURkdkh0emMzREJyMWl3a0p5Y0QrUDJEYTBwS2lyVHRLNis4Z2l0WHJramJscFNVWU5teVpYQjNkOGVzV2JPd1o4OGVhRFFhVkZWVkFRQ3FxcXF3ZWZObVRKdzRFZVBHalVOSVNBanUzNzl2MXZ4eGNYR1lOR2tTdG16WjB1ajZBR0F3R0JBVkZRVlBUMCs0dWJsaHhvd1owdkg2Ky9zREFOemQzV3Y5NTZ1eFkyd29Bd0FjTzNZTWd3WU5ncnU3TzBhTkdvWDQrUGhheDl6VUxJLytKMFNyMVNJaUlnSXpaODZVdG8rTWpKUStYSnZ5K2hJUkVUM09vcUtpQUtEV1o0R0dWRlJVNFBYWFg4ZkpreWV4ZlBseW5EcDFDaWRQbmtSd2NEQ3NyYTFiTFZOdWJpNjh2THlrejFMQTc2TlJXbXQ2SDJQTWRhek5sWlNVaEI5KytBR3hzYkY0K2VXWHNYUG5UcXhkdTdaSkJjU0NnZ0tzVzdjT2I3NzVKcjcvL251OCt1cXJiWmpZTkRWSE1EV0ZKYnhuaUtoMThEZVdpTWhNY25OejhlREJBd3diTnN6b3VsOTk5UlcyYjkrTzQ4ZVBvMCtmUGdnTEM1T1dsWmVYWS9YcTFVaEtTc0p6enoySGpSczMxdG8yTmpZV08zYnN3UEhqeCtIczdJd05HelpJeTBKRFEzSHYzajNFeDhkano1NDlTRXBLcXJWdFdGZ1lybDY5aXVqb2FDUWtKS0M0dUJoYnQyNDFhLzZVbEJURXg4Y2pJQ0RBNlBvZmZ2Z2hZbU5qc1dIREJwdzlleGE3ZHUxQ2p4NDlBTlQrajFmTitVUWJPOGFHTWdBUFB6aS8rT0tMQUlBWFgzd1IzM3p6RFhRNlhZdXkxQlFlSG81VHAwNWgyN1p0T0h2MkxONS8vMzBjUG53WW4zenlTYTMxR250OWlZaUk2Q0Z6amE2eGhORW83V0Vra1VLaHdCTlBQSUZwMDZaaDc5NjlTRTFOeFZkZmZXWHk5bmZ1M0lIQllNQ0VDUlBRdVhObmRPdldyUTNUR3NjUlRFUUVzS2hLUkdRMjFmT05XbGtabjg0NktDZ0l2WHIxZ3IyOVBYeDlmWkdkblMxOW16OXg0a1M0dUxnZ096c2JkbloyeU0vUHIxWGNXN3AwS1J3ZEhXRnZidzhmSHg5a1pXWEJZRENndUxnWVo4NmNRVkJRRUJ3ZEhlSGs1SVRGaXhkTDJ4VVhGeU14TVJIQndjRlFxVlRvMGFNSDVzK2ZqeE1uVHBnMXY1K2ZIMnh0YldGblo5Zm8rdmZ1M1VOTVRBemVlKzg5akJneEFsWldWbkJ4Y1VIdjNyMGJ6R1hzR0J2S2tKMmRqV3ZYcnVHRkYxNEFBRXlhTkFrVkZSVTRjK1lNQURRclMwMGxKU1ZJU0VqQXFsV3JNSGp3WUZoWldXSDQ4T0VJQ0FoQWJHeHNyWFViZW4ySmlJZzZvdWpvYUV5Yk5nM3U3dTdTQ0JOVFI5ZTB4aWdSWTZOUmpQVlIzL0Q1NmpaemppUnFiQjlBNHlOeWF0cTFheGVtVFp1R24zNzZxY0VjOXZiMmVPMjExL0NQZi96RDVQMHZXTENnem5rMlpmUlJZNjlkZmU4ZFU3SUFITUZFUkEreHFFcEVaQ2E5ZS9lR1FxSEFqUnMzaks3cjVPUWtQYmUxdFlVUVFpbzg3dHk1RTdObXpjSi8vL2QvSXljbkJ3QnFGZFVjSEJ5azU5MjdkNWUyTFNnb0FJQmFWeXgwNzk1ZGVsNVFVQUFoQkh4OWZhWDVyOTU2NnkyVWw1ZERxOVdhTFgvZnZuMXI5ZFhRK3ZuNStkRHI5Umd5WklqUlBLWWVZME1aNHVMaUlJVEFuRGx6TUdIQ0JMend3Z3Vvckt5VVBrQTNKMHROdDI3ZGdoQUNMaTR1dGRyNzkrK1B1M2Z2bXZUNkVoRVJkVFI1ZVhuNDRJTVBFQllXaGhNblRtRDY5T2tBVEI5ZDB4cWpSRXdaaldLc0QyUE1NWkxJMkVpZXhrYmsxT3cvTmpZV0gzLzhNZnIxNjlkb2xxZWVlZ28zYjk2VVB1TVkyMzk5NTltVTBVY05uZmVHM2p1bTlzc1JURVFFc0toS1JHUTI5dmIyY0hOemE5SEUrbmw1ZVlpS2lzSW5uM3lDclZ1M1l0YXNXU1p2VzMzVjVTKy8vQ0sxRlJZV1NzOTc5dXdKQURoNjlDaFNVMU5yUFRwMzdteTIvQXFGd3FUMW4zamlDUUJvMHZBcFk4ZFlYd2E5WG85ang0NWgyYkpsT0hqd29QVFlzR0VEenB3NWcrTGk0bVpscWFtNkNGMWROSzZXbDVjSGxVckYrYldJaUlqcTBibHpaeWdVQ2hRVUZNREd4Z1pEaHc0RllOcm9Hbk9QRW1sdUgrWVlTV1JzSDZhTXlEbDU4aVFpSWlLd2MrZE9QUG5razBhejZIUTZkT3JVQ1VxbDB1U1JSRTA1TDlVYU91OE52WGRNNlpjam1JaW9HditYUmtSa1JpdFhyc1NsUzVmd3pqdnY0TWFORzlEcjlTZ3JLOE8zMzM2TDdPeHNvOXRYZndOKzY5WXRsSldWNGVEQmd5YnZ1MSsvZm5qeXlTZXhjK2RPbEpXVklUOC9IL3YyN1pPV3ExUXFxTlZxYk5teUJZV0ZoZERyOWNqS3lzSzVjK2RreTkvWStpcVZDaDRlSGdnUEQwZFdWaGIwZWoydVhidUcvUHg4QUErTDJBQ1FrWkdCc3JJeWs0L3hVZDkvL3oxS1Mwc3hjK1pNOU9uVFIzcE1uVG9WM2J0M3g3Rmp4NXFWcFNaSFIwZE1uandaNGVIaHVINzlPdlI2UFM1ZXZJamR1M2ZEejgvUDZIa2xJaUxxaUZRcUZUWnMySUNJaUFpODhzb3JTRTlQQjJEYTZDQnpqeEpwYmgvbUdFbGtiQittak1qNTZLT1BNRzNhTktrNGFVeG1aaWIrOUtjL21YU016VGt2MVJvNjd3MjlkMHpwbHlPWWlLaWE4YSt6aUlpbzFmVHYzeDhIRGh6QXA1OStpcVZMbDZLb3FBalcxdFlZUEhndzFxeFpZM1Q3Z1FNSHdzZkhCeXRXckVDdlhyM2c0K09EczJmUG1yei9UWnMySVRRMEZOT21UY05UVHoyRjJiTm40OUtsUzlMVkRaczJiY0w3Nzc4UGIyOXZhTFZhdUxpNElDZ29TTGI4eHRZUER3L0hSeDk5aENWTGxxQzh2QndEQnc1RWVIZzRnSWZUSE15ZVBSdEJRVUd3czdQRHYvLzliNU9POFZIeDhmRndjM09yTlZVQ0FIVHExQWxUcGt4QmZIdzg1czJiMTZ3c05hMWZ2eDY3ZHUzQ0cyKzhnWktTRXZUdDJ4Zisvdjd3OXZZMmVsNkppSWc2cXVuVHAyUEtsQ25Zc1dNSDNubm5IZno3My8rdU5icW1lczdLUjlVY0pmTE1NODlJN2VZZUpWSTlEMnBGUlFWc2JHd0FvTmI4blRWSDJUZzdPOWZadm5QbnprYVAxUmhqKzZnNUlxZWhvdW43NzcrUHQ5OStHMDg5OVJUbXpwM2I2UDV1Mzc2Tm1KZ1lMRisrM0tUOU55ZXpLZXA3N3hqcnQrWUlwZ2tUSmtqdEZ5NWNRR2hvYUowUlRLWVdtV3V5bFBjbUVSRVJVWnRRcTlWQ3JWYUw5aTR1TGs1TW56NWQ3aGhrb2FyZjUzTC92aEVSa1dVejErZWlDeGN1Q0xWYUxTb3JLNFVRUXZ6ODg4OGlQVDFkYUxWYUVSTVRJenc4UElUQllCQkNDSkdUa3lNbVRab2tWcXhZSWE1ZnZ5NTBPcDBvTFMwVkowK2VGRGR1M0JCQ0NMRml4UXJoNCtNanNyS3loRTZuRTVtWm1lTEZGMThVQnc4ZXJMVy84dkx5QmpQY3ZIbFRxTlZxa1pLU0lrcExTK3RzWjZ5UGlvb0tNVzdjT0xGMzcxNGhoQkFWRlJVaU1EQ3cxajcrK3RlL2ltWExsb21DZ2dLaDArbkV0V3ZYUkVwS2l0U2ZzV00xNVRpTTdlUHR0OThXdnI2KzR0cTFhMEtuMDRtclY2K0t2THk4V24yZlBYdFd1TG01aWFOSGo5WTVEd2FEUVJRVkZZbWpSNCtLR1RObWlBOC8vTERXYTJ0cy80L21OYmFOc1dOdTdMM1RXTCtuVDU4V3p6NzdyQ2dySzZ1Vlg2ZlRpY21USjRzREJ3NDBlcjVNZWMrMDFudXpMVTJkT2xXbzFXb3hkT2pRNWxXMGlSNFQvSXFEaUtnRE9YbnlwRFFrNmVMRmkvajAwMC94MGtzdnlSMkxpSWlJeUtpYWQwMEhIbDQxdUg3OWVvd2RPeGJSMGRFSUN3dVQ1a1d2SGwxaloyZUhwVXVYWXZUbzBaZzVjeVlPSERnZ2pkQlp2MzQ5TkJvTjNuampEYmk3dStPOTk5NkR2NzgvZkh4OFRNNVVjelRLbkRsem1ueE1YYnQyUlhoNE9BNGRPZ1JQVDA4c1diSUVZOGFNcWJYT3BrMmJvRlFxNGUzdGpiRmp4Mkx0MnJVUTR2ZnZQRTA1Vm1PTTdTTThQQnpEaGczRGtpVkxNRzdjT0t4ZHV4YVZsWlcxK2hnelpneFdyMTZOZGV2VzRkU3BVMUw3K1BIak1XclVLSGg3ZStPYmI3N0JxbFdyOFBiYmJ6ZHAvODNKM0pqRzNqdU45V3ZLQ0NaajU4dVU5MHhydkRlSnFPMHBqSzlDUkVTUHFyNTZyN0c3dkZxaXp6Ly9IREV4TVNndUxvYWpveU5tenB5Si8vaVAvMENuVHAza2prWVdxSG9ZWVZwYUdqOHZFQkZSZzlycjV5SWlhcDVwMDZhaHFLZ0lsWldWdlM5ZHVsUWdkeDRpdVhCT1ZTS2lEbVRod29WWXVIQ2gzREdJaUlpSWlJaUkyalVPL3ljaUlpSWlJaUlpSWlKcUFoWlZpWWlJaUlpSWlJaUlpSnFBUlZVaUlpSWlJaUlpSWlLaUptQlJsWWlJaUlpSWlJaUlpS2dKV0ZRbElpSWlJaUlpSWlJaWFnSXJ1UU1RRVJFMVJLdlZJakl5RW9tSmliaDkrelljSEJ6ZzVlV0ZSWXNXUWFuazk0SkVSRVJFUkVRa0R4WlZpWWpJWW9XSGgrUHk1Y3ZZdG0wYlhGeGNjUG55WlFRSEIwT24weUV3TUZEdWVFUkVSRlREcWxXcjVJNUFSR1pRV2xvcWR3UWlpOENpS2hFUldhU1NraElrSkNUZ3M4OCt3K0RCZ3dFQXc0Y1BSMEJBQUhidTNNbWlLaEVSa2VWNEFNRG1tMisra1RzSEVabVA2Tnk1YzRYY0lZamt4S0lxRVJGWnBGdTNia0VJQVJjWGwxcnQvZnYzeDkyN2QyRXdHRGdGQUJFUmtRVlFLQlRqOVhyOW4rVE9RZWFsVkNvUEFJREJZSGhON2l4a2ZncUZJaThqSTZORTdoeEVjbUpSbFlpSUxKS1RreE1BSUNjbkI4ODg4NHpVbnBlWEI1Vkt4WUlxRVJHUmhVaE5UVTBEa0NaM0RqSXZ0VnA5QUFBeU1qSytsRHNMRVpFYytEOVNJaUt5U0k2T2pwZzhlVExDdzhOeC9mcDE2UFY2WEx4NEVidDM3NGFmbjUvYzhZaUlpSWlJaUtnRDQ1V3FSRVJrc2Rhdlg0OWR1M2JoalRmZVFFbEpDZnIyN1F0L2YzOTRlM3ZMSFkySWlJaUlpSWc2TUJaVmlZaklZblhyMWczTGx5L0g4dVhMNVk1Q1JFUkVSRVJFSk9Id2Z5SWlJaUlpSWlJaUlxSW1ZRkdWaUlpSWlJaUlpSWlJcUFsWVZDVWlJaUlpSWlJaUlpSnFBaFpWaVlpSWlJaUlpSWlJaUpxQVJWVWlJaUlpSWlJaUlpS2lKbUJSbFlpSUpKbVptZEJvTk5Cb05CZzVjaVNtVEptQzlldlg0OTY5ZXkzcU55RWhBWjZlbmhnMWFoVDI3dDNiU21sL1Z6UDNxRkdqc0dEQkF0eThlYlBPOGdjUEhyVGF2bHFqTHlJaUlpSWlJbXFmV0ZRbElxSTZrcEtTY083Y09VUkdSdUxISDM5RWFHaG9zL3NxS0NqQXVuWHI4T2FiYitMNzc3L0hxNisrMnFKc3VibTU4UEx5UWxWVlZaMWxTVWxKK1BiYmIrSHM3SXcxYTlhMGFEOUVSRVJFUkVSRURXRlJsWWlJNnFWVUtqRm8wQ0M4L3Zyck9IUG1EQXdHUTdQNnVYUG5EZ3dHQXlaTW1JRE9uVHVqVzdkdUxjcFZXbHFLM056Y0JwZmIyZGxoenB3NXVITGxTck16RXhFUkVSRVJFVFhHU3U0QVJFUmsyU29ySzJGdGJRMmxVb21xcWlwczM3NGR4NDRkZzFhcmhZZUhCMEpDUW1Cblo0Zk16RXo0Ky9zak5EUVUyN2R2eDR3Wk03QjgrWElzV0xBQUFPRHU3ZzRBU0UxTmJiUWZBREFZRE5pM2J4OWlZMk5SV0ZnSUJ3Y0hiTjI2RlU4Ly9UVDgvZjNyOVBlbysvZnZ3OG5KQ1VwbC9kOGRhclZhUkVaR0lqRXhFYmR2MzRhRGd3Tzh2THl3YU5FaWFadUdNanhxMTY1ZGlJdUx3MmVmZllaKy9mcTE3R1FURVJFUldhZy8vL25QZjFZb0ZIOTZ0TjNWMWRXbnhvODU2ZW5weVdhTVJVUWtHeFpWaVlpb1hnYURBVmV2WGtWRVJJUTBaRDhzTEF4NWVYbUlqbzVHMTY1ZDhlNjc3MkxyMXEyMXBnZElTVWxCZkh3OGhCQUFnS2lvS1BqNyt5TTVPUmxkdW5ReHFaOFBQL3dRMzMzM0hUWnMySUNoUTRjaU56Y1gxdGJXRGZaWDA5MjdkN0YvLzM2cG1GdWY4UEJ3WEw1OEdkdTJiWU9MaXdzdVg3Nk00T0JnNkhRNkJBWUdOcHJoenAwN1VqOWZmZlVWWW1OakVSa1p5WUlxRVJFUlBkWVVDa1Z2aFVKeHNKNTJxVTBJc1FBQWk2cEUxQ0Z3K0Q4UkVkVXhmdng0dUxtNVlmWHExZkR5OGtKZ1lDQ0tpNHVSbUppSTRPQmdxRlFxOU9qUkEvUG56OGVKRXlkcWJldm41d2RiVzF2cHF0TkhHZXZuM3IxN2lJbUp3WHZ2dlljUkkwYkF5c29LTGk0dTZOMjd0MG01cDA2ZGlwS1NFdGpiMjljNy9MK2twQVFKQ1FsWXRXb1ZCZzhlRENzckt3d2ZQaHdCQVFHSWpZMDFPY1BKa3ljUkVSR0JuVHQzNHNrbm56VDUzQklSRVJHMVIwcWw4bitFRUpVTkxSZENWRlZWVlVXYk14TVJrWng0cFNvUkVkV1JsSlFFR3h1YldtMEZCUVVRUXNEWDE3Zk8rbHF0Vm5yZXQyL2ZSdnMyMWs5K2ZqNzBlajJHREJuU3JOelcxdGE0OWYvYnUvK1lLdXUvaitPdlEyWnE2TkoweDV4aXNybm0xTHk5RGd6RVg1aEs5NUtjUC9JWGEraDIzODFtYmJxVjJjcFNNRXJ6UjVyT2RPM2VNSCtVOVowSlI3VGExK2xFSkhHb3Q2QUMwaGJrR1pJR2VSUUs0WnpQL1VjM1p4Sy96Z0gxQ0QwZjI5a3VyczkxdmEvWHVialkySHVmNjdyS3lyUjU4MllkUFhxMDBTMzdaV1ZsTXNZb1BEeTh3ZnF3c0RCVlZGVEk2L1g2bFdITGxpMktpNHZUOE9IREE4NEpBQURRMGVUbTV0YU9IajE2djZURVpqYjU5OFdMRnh1L1NSUUFPaW1hcWdBQXYvVHAwMGVTbEpHUm9mNzkremU3bmMxbWExZWQzcjE3UzVKS1MwdmIxTEMwMld3YU1HQ0E1czJicDhXTEZ6ZWFyZHF2WHo5SlVrbEppVWFNR09GYmYvWHFWZG50ZG9XRWhQaVZZZTNhdFZxMmJKbUdEaDJxT1hQbUJKd1RBQUNnbzdIWmJQOVM4MDNWQXc4eUN3QUVHN2YvQXdEOFlyZmJaVm1XTm16WW9QTHljbms4SGhVVkZTa25KK2VlMXJIYjdab3dZWUpTVWxKVVZGUWtqOGVqd3NKQ3VWd3VTVkt2WHIwa1NlZlBuNWZiN1c1VTN4Z2psOHVsUFh2MmFOU29VWTFlVnRXM2IxOU5uanhaS1NrcHVuTGxpandlai9Mejg3Vmp4dzRsSmliNmxVR1NoZzBicG5YcjFtbmp4bzA2ZlBod1FPY0FBQUNnSTNLNzNUODA5UWdBWTB6dDlldlg5d1VqRXdBRVM4dlRpUUFBVGJJc3l3UTdBL0NnbkQxN2x2OFhBQUNBSkduMDZORjdiVFpid3Q5V2YzLzI3Tm4vREVvZ0FBZ1NacW9DUUJzWVl3S2JuZ2wwWFBuQkRnQUFBQjRxKy8rK3d1djEvaXNZUVFBZ21KaDVBZ0FBQUFBQS9PSndPSHA0dmQ1S204M1c5ZjlYMVZaVlZUMVpXRmg0SzZqQkFPQUJZNllxQUFBQUFBRHdTMjV1YnJYTlpqdFkvN014NWdRTlZRRC9SRFJWQVFBQUFBQkFJTDY2YTVsYi93SDhJOUZVQlFBQUFBQUFmcXVxcXZxM01lYU9wTnE2dXJwR3oxZ0ZnSDhDbXFvQUFBQUFBTUJ2aFlXRnQydzIyeUZqVEZaZVhsNWxzUE1BUUREd29pb0FBQUFBd0VQSnNxeXZKYzBKZGc2Z0l6TEczSlkwN3R5NWMvOGI3Q3hBWjhSTVZRQUFBQURBdzRxR0t0QkdOcHN0MUJnVEcrd2NRR2ZWSmRnQkFBQUFBQUJvU1c1dWJyQWpBQjFLY25LeTB0TFNaTFBaYmdjN0M5QlpNVk1WQUFBQUFBQUFBQUpBVXhVQUFBQUFBQUFBQWtCVEZRQUFBQUFBQUFBQ1FGTVZBQUFBQUFBQUFBSkFVeFVBQUFBQUFBQUFBa0JURlFBQUFBQUFBQUFDUUZNVkFBQUFBQUFBQUFKQVV4VUFBQUFBQUFBQUFrQlRGUUFBQUFBQUFBQUNRRk1WQUFBQUFBQUFBQUpBVXhVQUFBQUFBQUFBQWtCVEZRQUFBQUFBQUFBQ1FGTVZBQUFBQU5DcFpHWm15dUZ3YU4rK2ZhMXVtNWVYSjRmRG9UdDM3dmcxN25BNG12MUlVbmw1dVdiTW1DR3YxM3Z2dmxBcmFtdHJ0WHYzYmkxWXNFQXhNVEdLam83V3pKa3pWVkJickxTZUFBQUtlMGxFUVZSUTBPSis5ZCt0dXJxNnlXV0h3NkdJaUFoTm1USkZ5Y25KdW5YclZydHlIanAwU05PblQxZGtaS1IyN2RyVnJscE51VHQzWkdTa0ZpNWNxSjkvL3JuUmVIVjE5VDA3VmxPMTdzNVIvNWs3ZDI2N2o5WGNOUW9nT0xvRU93QUFBQUFBQVBlUzArblV3SUVENVhRNmxaQ1FjRTlyNStibVN2cXIwYlZvMFNKbFoyZXJhOWV1dm5HNzNhNkRCdy9lMDJPMjVNOC8vOVNTSlV0a2pOR2JiNzZwa1NOSHFxNnVUbmw1ZWVyZXZYdTdhbWRtWnFwYnQyNHFLU2xSVWxLU1ZxMWFwVTJiTnJXcDFyVnIxNVNVbEtRUFAveFFzYkd4OG5nODdjcFdXbHFxcFV1WGF2LysvUTNPZjMxdXI5ZXJOV3ZXNkwzMzN0UHUzYnZiZGF5Mnlzek1WSThlUFlKeWJBRDNIek5WQVFBQUFBQ2RodHZ0MW9rVEovVDIyMitydUxoWWhZV0Z3WTUwWDIzYnRrMDFOVFhhdVhPbkhBNkh1bmJ0cWg0OWVpZ3FLa3FEQnc5dWQvMlFrQkFOR1RKRWl4Y3Yxc21USjlzOEEvZkdqUnZ5ZXIyYU9IR2lIbjMwVVhYcjFxMWR1VzdldktuUzB0Sm14ME5EUXpWNzlteGR2bno1Z2M0YUJ2RFBRVk1WQUFBQUFOQnBIRGx5UkVPR0ROR1lNV01VR1JrcHA5UFpZTnp0ZG12NTh1V0tpWWxSZkh5OFRwOCtIZEI0YTVxNmpkN3BkQ291TGs3UFAvKzhjbkp5dEhmdlhrMmFORWxUcDA3VmlSTW5mUHZldVhOSEgzLzhzU1pObXFSeDQ4YnBuWGZlMGUzYnR4dlVUVTlQMTNQUFBhY05HemFvcnE1T2FXbHBldVdWVnhyTjFyeGJUazZPRWhJU0ZCVVZwUmRmZkZIWjJka0JmU2RKcXFtcFVmZnUzUlVTRWhKd1RrbGF1SENoSkduTW1ERytSeVcwVkVlU3ZGNnZVbE5UTlgzNmRFVkZSZW1GRjE3UTVjdVhKVW1MRmkxcVZPL3ZidCsrclg3OStpa2twT25XUjIxdHJiWnYzNjc0K0hoZi9jOC8vN3hCRTdhbERIZmJ0bTJiNHVMaTlNc3Z2N1I0SHV2UHorblRwNVdRa0tEbzZHak5uVHUzUWMzMlhvTUFIZ3lhcWdBQUFBQ0FUc1BwZEdyYXRHbVNwR25UcHVtNzc3NVRYVjJkYjN6VnFsVzZlZk9tMHRQVGxacWEycWpCMk5wNFd4UVhGK3Znd1lPS2pvN1d1KysrcTVLU0VtVmtaQ2cyTnJiQjdmUWZmUENCQ2dvSzlOVlhYK25Rb1VPcXJLelV4bzBiRzlRNmZmcTBuRTZuWG4zMVZaV1dscXE2dWxvalI0NXM4ZmhWVlZWYXVYS2xNak16RlJzYnE0OCsrc2p2N0Y2dlY1Y3VYZEwyN2RzMWI5NjhOdVdVcE5UVVZFbFNkbmEyN3hFS3JkWDU1Sk5QZE9EQUFhMVpzMFpaV1ZuYXRtMmJubmppaVdicjNhMmlva0s3ZCsvMk5YT2JrcEtTb3VQSGoydlRwazNLeXNyUzJyVnI5ZTIzMzJybnpwMStaYWozOWRkZjY4Q0JBL3Jzczg4MGFOQWdmMDZyRGh3NG9FOC8vVlEvL1BDRCt2ZnZyelZyMXZqRzdzYzFDQUFBQUFBQWdIOEl5N0tNWlZuR1g4WEZ4U1lpSXNKY3YzN2RHR05NZFhXMUdUdDJyRGwyN0pneHhwamZmdnZOV0pabExsNjg2TnZuMUtsVHhySXNVMU5UMCtyNDNTNWN1TkRpK3FxcUt0K3l5K1V5eGhqejQ0OC9Odmo1ekprenhySXNVMWRYWnlvcUtvekQ0VENGaFlXK1dpZFBualRqeDQ5dlVMZWdvTUEzWGxCUVlDekxNci8vL251cjUrYVBQLzR3bHk1ZE1qdDI3RENXWlpuYTJ0b21zOTY5YkZtV2lZaUlNRE5uempUNzl1MHpYcSszVFRtYk9sK3QxWEc3M1NZeU10S2NPWE9teWUvVDFQbS9PN2RsV1diR2pCa21JeVBEZUR5ZVJyK2J5c3BLNDNBNHpQbno1eHZVVFV0TE0xT21UR2sxUTMwdHA5TnBKazZjYVBMejg1dk5ZVm1XV2I5K2ZZT3gwdEpTMy9aWldWbkc0WEFZajhjVDBEWFlrcVNrSkdOWmxoazlldlIvQmZ2dkdPaXNlRkVWQUFBQUFLQlRTRTlQbHpGR3MyZlA5cTJycWFtUjArbFViR3lzeXN2TEpVbGhZV0crOGREUVVOOXlhK050VlQrenNmNmxSWDM3OXBVa1BmYllZNUlrajhlamE5ZXV5UmlqQlFzV05OcS90cmJXdHp4dzRFRGY4bE5QUFNXYnphYmk0dUptYjRHWHBLMWJ0eW85UFYzUFB2dXM3NWorUEdlMHFSY3R0U1ZuVTFxcjQzSzU1UEY0OU13eno3U2FzNm5jM2J0M1YxbFptVFp2M3F5alI0ODJta2xiVmxZbVk0ekN3OE1ickE4TEMxTkZSWVc4WHE5ZkdiWnMyYUs0dURnTkh6Njh5UnpOdmFqcXlTZWY5QzMzN05sVHhoalYxZFhkdDJzUXdMMUhVeFVBQUFBQTBPRjVQQjRkT1hKRWI3enhoaVpPbk9oYmYrSENCYTFhdFVxVmxaVys1dFN2di83cVc2NXZZa2xxZGZ4KzZ0T25qeVFwSXlORC9mdjNiM1k3bTgzbVcrN1ZxNWVpb3FLMGE5ZXVacHVxVjY5ZVZXcHFxcjc1NWh1Rmg0Y3JPenRiMzMvLy9RUE4yWlk2dlh2M2xpU1ZscFkyMmJCc2pjMW0wNEFCQXpSdjNqd3RYcnk0VVJPNVg3OStrcVNTa2hLTkdESEN0LzdxMWF1eTIrMEtDUW54SzhQYXRXdTFiTmt5RFIwNlZIUG16QWs0NTk4Rjh4b0VFQmllcVFvQUFBQUE2UEJPblRxbG16ZHZLajQrWGdNR0RQQjlwazZkcXA0OWUrcklrU01hTkdpUXdzUER0WFhyVnJuZGJybGNMbjN4eFJlK0dxMk4zMDkydTEyV1pXbkRoZzBxTHkrWHgrTlJVVkdSY25KeVd0eHZ4WW9WdW5qeG90NTY2eTBWRnhmTDQvSEk3WGJyMkxGait1bW5uM3pQa3kwcks1UGI3ZGFYWDM0WmxKeUIxckhiN1pvd1lZSlNVbEpVVkZRa2o4ZWp3c0pDdVZ3dVNYODFsQ1hwL1BuemNydmRqZW9iWStSeXViUm56eDZOR2pXcTBjdXErdmJ0cThtVEp5c2xKVVZYcmx5UngrTlJmbjYrZHV6WW9jVEVSTDh5U05Ld1ljTzBidDA2YmR5NFVZY1BIdzdvSERRbG1OY2dnTURRVkFVQUFBQUFkSGhPcDFOUlVWSHEyYk5uZy9XUFBQS0lwa3laSXFmVEtlbXZtWVUzYnR6UTFLbFR0V0xGQ3MyYU5hdkI5cTJOMzAvcjFxMVRTRWlJWG5ycEpZMGRPMWFyVjYrV01hYkZmY0xDd3JSMzcxNkZob2JxOWRkZlYzUjB0T0xqNDdWMzcxNTE2ZEpGVHovOXRPYlBuNi9seTVjck1URlJNVEV4UWNuWmxqb3BLU2thT1hLa2xpeFpvbkhqeG1uMTZ0V3FxYW1SSkEwZVBGaXpaczNTMHFWTEd6enVRWkxHangrdmlJZ0l2Znp5eTNyODhjZTFmdjM2Sm8rZm5Kd3NoOE9oMTE1N1RXUEdqTkg3NzcrdlJZc1dhZjc4K1g1bHFCY1RFNk9WSzFjcUtTbEp4NDhmYjVERDRYRDRQcmR1M2ZMcnZBVHpHZ1RndjVibjR3TUFBQUFBRUNTV1pSbEpUYjdkSFVEemtwT1RsWmFXSm1QTWY1ODdkKzUvZ3AwSDZJeVlxUW9BQUFBQUFBQUFBYUNwQ2dBQUFBQUFBQUFCb0trS0FBQUFBQUFBQUFHZ3FRb0FBQUFBQUFBQUFhQ3BDZ0FBQUFBQUFBQUJvS2tLQUFBQUFBQUFBQUdncVFvQUFBQUFBQUFBQWFDcENnQUFBQUFBQUFBQm9La0tBQUFBQUFBQUFBR2dxUW9BQUFBQUFBQUFBYUNwQ2dBQUFBQUFBQUFCb0trS0FBQUFBQUFBQUFIb0V1d0FBQUFBQUFDMFpQNzgrY0dPQUhRb1pXVmx3WTRBZEhvMFZRRUFBQUFBRDZzU1NZT3ZYTGtTN0J4QVIzVTkyQUdBem9xbUtnQUFBQURnb2VUMWV2OGpKQ1FrTE5nNWdJNm90cmIyVGw1ZVhrR3djd0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IUW8vd2RUWlVOd0VQWlp3UUFBQUFCSlJVNUVya0pnZ2c9PSIsCgkiVGhlbWUiIDogIiIsCgkiVHlwZSIgOiAiZmxvdyIsCgkiVmVyc2lvbiIgOiAiIgp9Cg=="/>
    </extobj>
    <extobj name="ECB019B1-382A-4266-B25C-5B523AA43C14-3">
      <extobjdata type="ECB019B1-382A-4266-B25C-5B523AA43C14" data="ewoJIkZpbGVJZCIgOiAiMjE3MDc3MDU3NjU3IiwKCSJHcm91cElkIiA6ICIxNzcwMjc0NDY1IiwKCSJJbWFnZSIgOiAiaVZCT1J3MEtHZ29BQUFBTlNVaEVVZ0FBQXZRQUFBRk5DQVlBQUFCdjhmczJBQUFBQ1hCSVdYTUFBQXNUQUFBTEV3RUFtcHdZQUFBZ0FFbEVRVlI0bk8zZGUxUlU5NzMvLzljbUJJMEtUVlNDR3Era1RVNStWajNPYUJEeEdpL2ZwUXM5YXRDbzZVL3h0SDVqYzg5S3ZSeXIwWmpRYW9wdGpkYVllazRXaWJrWmMwd0ZsWk9UUnEzR2NMUkZDVW9VaFI0bG9oQU5OMEdGWWZoOC96Qk1HYm5LYlJoNFB0WmlaZGo3c3orZjEvNk10Ty9aODVrOUVn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XVJWGw2UUFBQU1CekJnd1k4RSsrdnI3ekxjdWFMT2wrU1IwOW5Ra05aNHdwbHBRaDZjK1daYjF6N05peC8vRjBKalFkQ25vQUFOcWcvdjM3Ky9uNStmM0tzcXpuSmQzaDZUeG9janZLeXNyK2IxSlNVcDZuZzZEeFVkQURBTkRHOU8zYnQvMDk5OXl6MjdLc2NlM2J0OWVVS1ZNMGVmSmsvZkNIUDlSZGQ5MGx5Nkk4OEhiRnhjWEt5TWpRbi8vOFozMzg4Y2ZLeTh1VE1lYU0wK2tjbVp5Yy9LMm44NkZ4OFJjTEFFQWJNM2p3NFArd0xPdGY3N3Z2UG0zY3VGRjkrdlR4ZENRMG9ieThQTDN3d2d0S1RrNldNU2JoK1BIakl5U1ZlVG9YR2c5dnNRRUEwSVlNSGp4NGptVlpyM2J0MmxYdnZ2dXV1bmZ2N3VsSWFHTHQyN2ZYcEVtVGRPVElFVjIrZkxsWHQyN2QybWRsWmYzWjA3blFlSHc4SFFBQUFEUWJYMG0va3FTb3FDaDE3dHpadzNIUVhOcTFhNmRmL2VwWGF0Kyt2U1E5UFhqdzRFQlBaMExqb2FBSEFLQ05zTmxzUDdVc3ErK1lNV00wWk1nUVQ4ZEJNN3Z2dnZzVUdSa3B5N0k2V3BiMWlxZnpvUEZRMEFNQTBFWVlZLzVWa3ViTm0rZnBLUENRYWRPbXljZkhSNUptaURxdzFlQ0pCQUNnRFJnNGNPQzlrb1lFQmdacTRNQ0JubzRERHdrTURGUklTSWdrQmY3elAvL3pPRS9uUWVPZ29BY0FvQTN3OGZHWmJGbVd6eU9QUE1KdEtkdTRpUk1uU3BJc3kzcmN3MUhRU0Nqb0FRQm9BeXpMc2ttcTk5WDVFeWRPeUc2M3kyNjNhK2pRb1pvL2Y3N09uVHRYYWYrMWE5Y2FuTFcydnNwejJPMzJCby9WVU5uWjJWcTVjcVhHangrdm9VT0hhdlRvMGRxeVpZdW5ZOVhvaHovOG9TVEpzcXdIUFJ3RmpZU0NIZ0NBdG1HZ0pQWHMyYk5CblJ3NmRFajc5KzlYdDI3ZHRITGx5a1lKZHJ0aVltSWtTUWtKQ2MwMlprWkdocVpQbjY2U2toTFh0dExTVWkxY3VGQ2RPM2ZXOXUzYmxaQ1FvSmlZR0EwWU1LREc0eHByL1BycTBhTkgrY1A3Rzl3WldnUUtlZ0FBMm9ZK2toUVVGTlRnampwMTZxUkhIMzFVcDA2ZFVsbFoyL2grb3Z6OGZHVmtaTGh0UzA5UFYyWm1wdWJQbjY4dVhickkxOWRYL2ZyMVUxaFlXSTNITmRiNDlmV0RIL3hBZm41K2t0UlZOMjlsQ2k5SFFROEFRTnZ3QTBucTBLRkRvM1JXV0Zpb3dNREE4anVtVk9Kd09MUjU4MmFGaDRjckpDUkVreWRQMXRhdFc5MWVBSlNWbFNrbUprWlRwMDUxdFRsMTZsU2x2alp0MnFTSkV5ZnFtMisrcVhLczhpVTZSNDRjMGR5NWN6VnMyRERObWpYTDFWZjUvc09IRHlzaUlrS2hvYUY2OXRsbmxaZVg1N2EvNGhLZjhtM2xWOFFqSXlNbFNhR2hvYTZsUHQyN2QxZjc5dTMxK3V1dlY3czhxS3JqSk9ubzBhT2FPM2V1UWtKQ05HWEtGTmU3RGVYanhzYkc2cEZISGxGMGRIU04vZFNIWlZueTkvZVhKR3Z3NE1IM05LZ3p0QWdVOUFBQXRBR1daZmxMS3Y5aW9RYkp5Y25SdG0zYk5ILysvR3JiUkVWRjZjQ0JBL3J0YjMrcnc0Y1BhKzNhdGZya2swLzA1cHR2dXRyODduZS8wODZkTy9YS0s2L284T0hEMnJScGsrNisrMjYzZmo3NjZDUHQzTGxUYjd6eGhucjE2bFZqcnAwN2QrcjExMS9YZi8vM2Y2dGJ0MjU2NVJYM1c2M0h4c2JxajMvOG8zYnQycVVyVjY3b043LzVUWjNQdWVJeW44VEVSRWxTUUVDQTFxMWJwNE1IRDJycTFLbDY2NjIzS2hYMlZSMG5TVVZGUlZxeFlvVU9IVHFrTVdQRzZOZS8vclhiY1VlT0hGRmNYSndXTFZwVVl6LzExYWxUSjBtU3crRUlhSEJuOERnS2VnQUEyZ0JqekExSkRWNkRQWExrU0UyWU1FRjVlWGtLQ0Fpb2NzbE5YbDZlZHUvZXJWLys4cGQ2NElFSDVPdnJxNEVEQjJyUm9rWGF1WE9uSk9ucTFhdmF2bjI3WG5ycEpRMGFORWkrdnI0S0RnNVc5KzdkWGYzczI3ZFBtemR2MXNhTkczWC8vYlV2OTM3NjZhZlZ0V3RYQlFRRWFQYnMyVHB6NW94YnZwLy8vT2ZxM0xtejdyMzNYa1ZHUnVyZ3dZTU5tZ3RKR2pGaWhIYnQycVdJaUFpOTg4NDdpb2lJMEpreloybzlidXpZc1FvT0RsWjZlcm82ZGVxa3pNeE1sWmFXdXZiUG16ZFBIVHQyZEJYZWplM0dqUnVTSktmVDJmQlBNY1BqS09nQkFHZ2I4aVRwK3ZYckRlcmswS0ZEK3R2Zi9xWS8vT0VQT25EZ2dCWXZYbHlwemFWTGwyU01VWEJ3c052MjNyMTdLeWNuUjJWbFpjck16SlRUNmRTREQxWi9vNVVOR3pabzRzU0o2dCsvZjUyeWRlblN4ZlhZMzk5ZnhoaTNJdm5lZSs5MVBRNE1ETlMxYTljYTVUTUEvdjcrV3JSb2tXSmpZOVczYjE4dFg3NjgxbU0yYnR5b0tWT202Ti8vL2Q5MS92eDVTWExMMHRBUEw5Zm02dFdya3FUcjE2L25OdWxBYUJZVTlBQUF0QUdXWldWTFVtNXV3K3MzeTdMVW8wY1BQZmJZWS9yTFgvNVNxU2dPREF5VUpGZWhXdTdDaFFzS0NncVNqNCtQN3JubjV0THRtajdvdVhidFdzWEh4MnZIamgwTnppemRYUGRmN3Z6NTg3cjMzbnZsNCtOVC9nRlIxMVhyVzl2V1ZVQkFnQllzV0tCejU4N1YrRUxod29VTGlvbUowWnR2dnFuMTY5ZHJ5cFFwbGRvMDVYY0ZYTDkrWGRldVhaTXhwdkRjdVhNM2FqOENMUjBGUFFBQWJVT3lWSE1CWFZmR0dHVm1adXJkZDkvVm9FR0RLbjB3dG12WHJobzNicHlpb3FKMDl1eFpPWjFPblR4NVVsdTJiTkc4ZWZNazNiemJ6cWhSb3hRVkZhVXpaODdJNlhRcU5UVlZtWm1acm40ZWV1Z2hyVnUzVHV2WHI5ZmV2WHNibkh2VHBrMHFLaXJTK2ZQbjlkWmJiN2tLNmI1OSs2cERodzdhdlh1M0pLbTR1RmpidG0xek96WWc0T1pTODZTa0pCVVVGRWlTenA0OXE2MWJ0eW9qSTBOT3AxUGZmZmVkUHZua0V6Mzg4TU91T2FucXVQSjNEUzVkdXFTQ2dnSjk4TUVIdFdhdnFwLzZ1bmp4b2lUSnNxeS9ONmdqdEJqY3FnZ0FnTFloV1pMUzB0STBkdXpZZW5jeWN1UklTVGNMekxDd3NHcnZSYjltelJwdDJyUkpUejMxbFBMeTh0U3paMDlGUmtZcUlpTEMxU1lxS2tvYk5telFrMDgrcWFLaUl2WHQyMWRSVVZGdS9Rd2ZQbHdyVnF6UXl5Ky9yQTRkT21qTW1ERnVkM3k1blErSURodzRVTk9tVFZOeGNiRW1UWnFraFFzWFNwTGF0V3VucUtnb1JVZEg2K09QUDFaZ1lLREdqaDJySTBlT3VJN3QwNmVQWnN5WW9lZWVlMDZkT25YU1o1OTlwb0NBQUNVbUp1cjk5OTlYWVdHaHVuVHBvcEVqUjJycDBxVTFIdGUzYjEvTm5qMWJpeGN2MXIzMzNxdlpzMmZyOE9IRE5XYXZxcC82cXZDaUxyM2VuUUFBQUtCNURSbzBxTC9OWmpOejVzd3hiVTF5Y3JLeDJXeW1xS2pJMDFGYWhOV3JWeHVieldZR0R4NzhVMC8vdTBUallNa05BQUJ0d0ZkZmZaVmlqUG5mMU5SVTE1SUx0RDAzYnR6UTU1OS9Ma25YblU3bmg1N09nOFpCUVE4QVFCdGhXZFovU21xMEQ1bkMrK3pmdjE5RlJVV1NkREE1T2JuSTAzblFPSnJ1STlRQUFLQkYrYWQvK3FjdUhUcDArTjkyN2RyNTc5eTVVOTI2ZGZOMEpEU2phOWV1NmJISEhsTm1abWFaWlZrUEh6dDJyT0hmVUlVV2dTdjBBQUMwRWFkUG4vNU8waHZGeGNWYXRXcVYyejNhMGJvWlkvVDY2NitYTDdmNkw0cjUxdVVPVHdjQUFBRE41OUtsU3dlNmQrOGVmdkhpeGU3ZmZQT053c0xDNU92TFRlOWFNNmZUcVMxYnR1amRkOStWcEVzbEpTVVRMbCsrM0xCdkdFT0xRa0VQQUVEYlVoWVlHUGlaajQvUHJQVDBkUCtFaEFUZGQ5OTk2dGF0VzZYN3ljTzdHV1AwOWRkZjYxZS8rcFYyN2RvbFkweFJXVmxaeElrVEowNTVPaHNhRjJ2b0FRQm9nMncyMnc4bDdaUTBRSkx1dXVzdTllM2JWKzNidDIvU2J5bEY4eWdwS2RHRkN4ZVVsNWRYdnVtaU1XYk84ZVBIRDNveUY1b0dmN0VBQUxSZGQ5aHN0bWNrL2RRWTgvOVpsc1VsK2xiR0dITk8wZ2RPcHpPS3U5cTBYaFQwQUFCQS9mdjM3OXl1WGJ0K3hwaE9uczdTbEN6TCtsQ1NqREd6UFoybEtUbWR6aHQzM0hISE44ZVBIK2RMQndBQUFOQjYyR3cyWTdQWmpLZHpBSTJKdDlZQUFBQUFMMFpCRHdBQUFIZ3gxdEFEQUlCVzY0RUhIdWpxNStmM2cvTGYvZno4MGlTcHBLVGtoeFdhRlo0OGVUSzcyY01CallSdmtnQUFBSzFXeDQ0ZEoxbVc5YzZ0MjhzTCsrOHRsZlJhODZVQ0doZExiZ0FBUUt2bGNEaisyeGhUN1lkZ2pUR211TGo0dytiTUJEUTJDbm9BQU5CcW5UeDVNdHV5ckVNMU5Qa3FKU1VsbzlrQ0FVMkFnaDRBQUxSMkgxVzN3N0tzdmMwWkJHZ0tGUFFBQUtCVnN5enJ2NnJiVjFwYStrRnpaZ0dhQWdVOUFBQm8xUklURTlNbG5haGlWMXB5Y3ZMSjVzNERORFlLZWdBQTBPcVZsWlZWZFNXKzJpdjNnRGVob0FjQUFLMWVWV3ZsblU3bmRrOWtBUm9iWHl3RkFBRGFoTUdEQi8rdlpWbDl2Ly8xNHJGangrN3pZQnlnMFhDRkhnQUF0QW5HbVBjcS9QcXB4NElBall5Q0hnQUF0QW1XWmUwcGYyeU0yZUhKTEFBQUFBRHF3V2F6RlF3ZVBMalEwem1BeHVUcjZRQUFBQURONkcxSjNUd2RBbWhNZkNnV0FBQVBHang0OEE3THNpSThuYU90TU1iSXNpaC9tcHN4SnNmcGRBNUpUazcrWDA5bmFZMVlRdzhBZ0FkUnpEY3Z5N0pralBGMGpEYkhzcXpPdnI2K2N6MmRvN1ZpeVEwQUFDMUFZbUtpcHlNQVRXTEZpaFdLajQrWHBQT2V6dEphY1lVZUFBQUE4R0lVOUFBQUFJQVhvNkFIQUFBQXZCZ0ZQUUFBQU9ERktPZ0JBQUFBTDBaQkR3QUFBSGd4Q25vQUFBREFpMUhRQXdDQVpwT2RuYTJWSzFkcS9QanhHanAwcUVhUEhxMHRXN1kwdUYrNzNlNzZxY21KRXlkYzdZWU9IYXI1OCtmcjNMbHpsZlpmdTNhdHdaa2FzeStnSmhUMEFBQ2dXWlNXbG1yaHdvWHEzTG16dG0vZnJvU0VCTVhFeEdqQWdBRjE3aU1qSTBQVHAwOVhTVW1KMi9hWW1CaEpVa0pDUXAzNk9YVG9rUGJ2MzY5dTNicHA1Y3FWZFI0ZmFJa282QUVBUUxOSVQwOVhabWFtNXMrZnJ5NWR1c2pYMTFmOSt2VlRXRmhZbmZ2SXo4OVhSa1pHbytUcDFLbVRIbjMwVVowNmRVcGxaV1dOMGlmZ0NSVDBBQUNnV1hUdjNsM3QyN2ZYNjYrL1h1MHlsSktTRXIzMjJtc2FPM2FzUm93WW9lWExsNnV3c05DMVB6SXlVcElVR2hwYTYvS2FEei84VUJNblRsUm9hS2lpbzZPcmJGTllXS2pBd0VENStGUmRFamtjRG0zZXZGbmg0ZUVLQ1FuUjVNbVR0WFhyVnJjWEFHVmxaWXFKaWRIVXFWTmRiVTZkT2xXcHIwMmJObW5peEluNjVwdHZhc3dOM0M0S2VnQUEwQ3dDQWdLMGJ0MDZIVHg0VUZPblR0VmJiNzFWcWJCLzlkVlhkZnIwYVgzNDRZZmF2WHUzY25OenRYNzlldGYraWt0ckVoTVRxeDNyd29VTCtzMXZmcU5YWDMxVm4zLyt1U1pObWxTcFRVNU9qclp0MjZiNTgrZFgyMDlVVkpRT0hEaWczLzcydHpwOCtMRFdybDJyVHo3NVJHKysrYWFyemU5Kzl6dnQzTGxUcjd6eWlnNGZQcXhObXpicDdydnZkdXZubzQ4KzBzNmRPL1hHRzIrb1Y2OWVOYzRUY0xzbzZBRUFRTE1aTVdLRWR1M2FwWWlJQ0wzenpqdUtpSWpRbVRObkpFbTV1Ym5hdTNldmxpMWJwcUNnSU4xOTk5MzZ5VTkrb3M4Ly8veTJ4N256emp0bFdaYXlzckxVb1VNSDllL2YzMjMveUpFak5XSENCT1hsNVNrZ0lLREtKVGQ1ZVhuYXZYdTNmdm5MWCtxQkJ4NlFyNit2Qmc0Y3FFV0xGbW5uenAyU3BLdFhyMnI3OXUxNjZhV1hOR2pRSVBuNitpbzRPRmpkdTNkMzliTnYzejV0M3J4Wkd6ZHUxUDMzMzMvYjV3TFVob0llQUFBMEszOS9meTFhdEVpeHNiSHEyN2V2bGk5Zkxrbkt5c3FTTVVaejVzeHgzWW5tMldlZlZWRlJrUndPeDIyTkVSUVVwRmRlZVVXYk4yL1dyRm16ZFB6NGNiZjlodzRkMHQvKzlqZjk0UTkvMElFREI3UjQ4ZUpLZlZ5NmRFbkdHQVVIQjd0dDc5Mjd0M0p5Y2xSV1ZxYk16RXc1blU0OStPQ0QxV2Jac0dHREprNmNXT2xGQmRCWUtPZ0JBSUJIQkFRRWFNR0NCVHAzN3B6S3lzclV1WE5uU2RLZVBYdVVtSmpvOW5Qbm5YZmVkditUSmsxU1hGeWNRa0pDdEdUSmtrcjdMY3RTang0OTlOaGpqK2t2Zi9sTHBhdjBnWUdCa3FUejU4KzdiYjl3NFlLQ2dvTGs0K09qZSs2NVI1SnEvS0R1MnJWckZSOGZyeDA3ZHR6Mk9RQjFRVUVQQUFDYXhkbXpaN1YxNjFabFpHVEk2WFRxdSsrKzB5ZWZmS0tISDM1WVBqNCtDZ29La3MxbVUzUjB0TEt6cytWME9uWG16QmtkUFhyVTFVZEFRSUFrS1NrcFNRVUZCZFdPZGVuU0pTVWxKY215TFBYcTFVc2xKU1V5eHJpMU1jWW9Nek5UNzc3N3JnWU5HbFRwZzdGZHUzYlZ1SEhqRkJVVnBiTm56OHJwZE9ya3laUGFzbVdMNXMyYkorbm1Pd0dqUm8xU1ZGU1V6cHc1STZmVHFkVFVWR1ZtWnJyNmVlaWhoN1J1M1RxdFg3OWVlL2Z1YmZBOEFyZnk5WFFBQUFEUU5nUUVCQ2d4TVZIdnYvKytDZ3NMMWFWTEY0MGNPVkpMbHk1MXRWbTNicDNXcmwycmlJZ0lPUndPQlFjSDY3bm5ublB0NzlPbmoyYk1tS0hubm50T25UcDEwbWVmZlNiSi9lNDNpWW1KY2pxZFdyTm1qVEl6TTNYZmZmZnAxVmRmbFdWWnJuNUdqaHpweWhRV0ZsYnR2ZWpYckZtalRaczI2YW1ubmxKZVhwNTY5dXlweU1oSVJVUkV1TnBFUlVWcHc0WU5ldkxKSjFWVVZLUytmZnNxS2lyS3JaL2h3NGRyeFlvVmV2bmxsOVdoUXdlTkdUT21RWE1KVkdUVjNnUUFBRFFWbTgxbUpOVjR4eGJBbTYxWXNVTHg4ZkdTOVA4Zk8zYnNYVS9uYVkxWWNnTUFBQUI0TVFwNkFBQUF3SXRSMEFNQUFBQmVqSUllQUFBQThHSVU5QUFBQUlBWG82QUhBQUFBdkJnRlBRQUFBT0RGK0dJcEFBQmFBTHZkN3VrSUFMd1VWK2dCQVBBZ1kweXNwek1BVGMwWWsxZFdWbmJFMHprQUFBRGc1V3cybXluL2RsNmd0ZUFLUFFBQUFPREZLT2dCQUFBQUwwWkJEd0FBQUhneHk5TUJBQUFBbXNyZ3dZUEhTWnBVL3J0bFdTOUtrakZtZllWbUNjZVBILy9QNXM0R05CWnVXd2tBQUZxejB2SWl2cUtLMjV4TzU0em1qUVEwTHBiY0FBQ0FWdXY0OGVPSGpURTVOVFFwS0MwdDNkTnNnWUFtUUVFUEFBQmFzMUpKMjJ2WS8rZVVsSlNTNWdvRE5BVUtlZ0FBME5ydHJHNkhNV1pIY3dZQm1nSUZQUUFBYU5XdVhyMTZTRkxCcmR1Tk1VVzV1YmwvOGtBa29GRlIwQU1BZ0ZZdExTMnQyQmp6OGEzYkxjdmFkKzdjdVJ1ZXlBUTBKZ3A2QUFEUTZobGpLdDJXc3F5c2pGdFZvbFdnb0FjQUFLM2V0OTkrZTBCU1VZVk4xeDBPQndVOVdnVUtlZ0FBME9wZHZIanhtcVNLNitYL2twS1NVdWlwUEVCam9xQUhBQUJ0UWxsWldjVjE5SHdZRnEwR0JUMEFBR2dUcmwrLy9ybWtHOGFZRW9mRDhaR244d0NOaFlJZUFBQzBDYW1wcVZlTk1ic3R5L3JpeElrVHVaN09BelFXWDA4SEFBQUFhQzdHbUk4a2RmTjBEcUF4V1o0T0FBQkFkV3cyMitlU0h2RjBEZ0NvalRIbTZQSGp4ME04TVRaTGJnQUFMUm5GUEFDdllGbld3NTRhbXlVM0FJQVdMekV4MGRNUkFLQmFkcnZkbytOemhSNEFBQUR3WWhUMEFBQUFnQmVqb0FjQUFBQzhHQVU5QUFBQTRNVW82QUVBQUFBdlJrRVBBQUFBZURFS2VnQUFBTUNMVWRBREFBQUFYb3lDSGdBQUFQQmlGUFFBQUFDQUY2T2dCd0FBQUx3WUJUMEFBQURneFNqb0FRQUFBQzlHUVE4QUFBQjRNUXA2QUFDYWlNUGgwTFp0MnpSbnpod05IejVjdzRZTjAvVHAwM1g2OUdtZE9IRkNkcnRkMTY1ZGEvUng2OUszcDdKNVVuWjJ0bGF1WEtueDQ4ZHI2TkNoR2oxNnRMWnMyZUxwV0ZVNmRPaVE3SGE3M24vLy9RYjNWZjU4bHBTVU5Oa1kyZG5abWpadG1zckt5aHJjRjI0ZkJUMEFBRTNneG8wYmV1S0pKN1J2M3o3OTRoZS8wSUVEQjdSdjN6NHRXN1pNZDkxMUY5bnFLQ01qUTlPblQ2OVVqTjZ1MHRKU0xWeTRVSjA3ZDliMjdkdVZrSkNnbUpnWURSZ3dvRUZqTlZhK1c4WEZ4YWxuejU2S2k0dHIxSDRiWTR5cXpqa29LRWgvK3RPZjVPTkRhZWtKekRvQUFFMWcwNlpOS2k0dTFwdHZ2aW03M1M0L1B6OTE2TkJCSVNFaDZ0T25EOW5xS0Q4L1h4a1pHUTN1SnowOVhabVptWm8vZjc2NmRPa2lYMTlmOWV2WFQyRmhZUTBhcTdIeVZWUlFVS0NEQnc5cTJiSmxTa3RMVTJwcWFxUDIzOUF4bXVLYzBUQVU5QUFBTkxMUzBsTHQyclZMQ3hjdWxKK2ZYNDF0azVPVE5YZnVYQTBiTmt3elo4N1VpUk1uWFB0S1NrcjAybXV2YWV6WXNSb3hZb1NXTDErdXdzSkMxLzZ5c2pMRnhNUm82dFNwQ2drSjBlVEprM1hxMUtsS1kyemF0RWtUSjA3VU45OTgwMmpaamg0OXFybHo1eW9rSkVSVHBreFJRa0tDcEg4czc0aU5qZFVqanp5aTZPam9HdHZYZGg2UmtaR1NwTkRRVU5udDlqck5UVlVadW5mdnJ2YnQyK3YxMTErdmRpbFJkV1BWbEwycVk2cGFzblRyc3BjUFAveFFFeWRPVkdob3FHdU95c1hIeDZ0ZnYzNEtEUTNWMEtGRDNhNmdsL2R6NU1nUjEzTXphOVlzdCtlOW9LQkFpeGN2MXZEaHd4VWVIcTRqUjQ1VU90ZWF4cWpQYzNMck9Uc2NEbTNldkZuaDRlR3U0N2R1M2VwYWtsT1g4d0FBQUsyQXpXWXpOcHZOZUp2MDlIUmpzOW5NbFN0WHFtMlRuSnhzYkRhYmVlR0ZGMHgyZHJiSno4ODN6ejc3ckprMWE1YXJ6Y3FWSzgyQ0JRdE1WbGFXeWMzTk5Zc1dMVEtyVjY5MjdZK09qalpUcGt3eFNVbEp4dUZ3bVBUMGRIUHg0a1ZYMzBWRlJXYjc5dTFtN05peEppMHRyVkd6N2R1M3o2U2twSmppNG1KWGpvckhMbCsrM0JRV0ZwcXJWNi9XMkw2bTg2allYM0Z4c1Z2R211YW11Z3lIRGgweVk4ZU9OZVBHalRQLzhSLy9ZWXFLaXFvODcxdkhxaWw3VmNkVW5QK3EybjN6elRmR1pyT1pJMGVPbUtLaUluUHk1RW0zOFI1Ly9IR3piZHMyWTR3eHUzZnZOdVBHalRNT2g4T3RueVZMbHBqTGx5K2IvUHg4ODh3eno1ZzVjK2E0am4vKytlZk53b1VMemVYTGw4M2x5NWZOdi83cnYxYktXTk1ZOVhsT2JqM25WYXRXbVprelo1clUxRlRqY0RqTVYxOTlaU1pObW1RMmI5NWM1L1B3SnVYL1crWHAvODBFQUtERjhkYUMvdlRwMDhabXM1bTh2THhxMjVRWE5PZk9uWE50UzBoSU1IYTczVGlkVHBPVGsyUHNkcnRKVFUxMTdmL2lpeS9NeUpFampUSEdGQlFVbUtGRGg1cS8vdld2MWZZZEZ4ZG5SbzhlN1ZZd05rYTJjdGV2WHpkZmYvMjEyYkpsaTdIWmJNYmhjTGlPUFgzNmRLVitxMnBmMDNsVXpGS3hlS3h0Ym1yS1VGQlFZTjU0NHcwemV2Um9NMm5TSkxjK3Fpdm9xOHRlM1RHMUZmUlpXVm5HYnJlYlhidDJWUm9uTFMzTkRCa3l4RnkrZk5rWVk4eTFhOWRNV0ZpWTJiOS92MXMvR1JrWnJtTU9IejdzZW02KysrNDdZN1BaVEVwS2ltdi9sMTkrNlpheHRqSHE4NXhVUE9mYzNGeGp0OXROVWxLUzIzRzdkdTB5NDhlUHI5TjVlQnRQRi9TK25ob1lBSURXcW52MzdySXNTMmxwYVc1TE42b1NHQmpvZXR5eFkwY1pZMVJhV3Fxc3JDd1pZelJuenB4S3h6Z2NEbVZtWnNycGRPckJCeCtzdHU4Tkd6Wm80c1NKNnQrL2Y2Tm04L1B6MDhhTkd4VWJHNnVCQXdlcVhidDJrdVIyaDVPZVBYdTY5VlZkKzdxY3g2MXFtNXZxTWtpU3Y3Ky9GaTFhcExsejUyclpzbVZhdm55NVB2NzQ0eHJIcSsxY2IxZFFVSkJlZWVVVmJkaXdRZSsrKzY3KzdkLytUWU1IRDVZa3hjYkd5aGlqUng5OTFOVyt1TGhZY1hGeEdqTm1qR3RibHk1ZDNNNnAvTG5KenM2V0pQWHUzZHUxdjFPblRtN2oxelpHZlo2VGlpNWR1aVJqaklLRGc5MjI5KzdkV3prNU9XNXpWOTE1MUxZY0RPNG82QUVBYUdRQkFRRUtDUW5SMjIrL1hXdlJYSjNPblR0TGt2YnMyYU51M2JwVjJuL1BQZmRJdW5uSGtZb0ZlMFZyMTY3Vjg4OC9yeC85NkVlYU9YTm1vMlc3Y09HQ1ltSml0R1BIRGdVSEJ5c2hJVUdmZnZxcFd4dkxzdXJVdmk3bmNhdmE1cWFxRExjS0NBalFnZ1VMOVBPZi8xeGxaV1hWM3AybEx1ZDZxL0ppOU1hTkcrclFvWU1rdVgzMlFaSW1UWnFrOGVQSDYvWFhYOWVTSlV2MDJXZWZ5ZWwwS2o0K1hpKysrS0pHang3dGFwdWNuS3hWcTFZcE56ZTN4bkdsZnhUdjMzNzdyZXR4ZVpFdnFVNWoxT2M1cWFqOGhlRDU4K2YxNHgvLzJMWDl3b1VMQ2dvSzRrNDRUWUFaQlFDZ0NTeGR1bFFwS1NsYXNtU0owdExTNUhRNlZWQlFvUDM3OXlzOVBiM1c0NE9DZ21TejJSUWRIYTNzN0d3NW5VNmRPWE5HUjQ4ZWRlMGZOV3FVb3FLaWRPYk1HVG1kVHFXbXBpb3pNOVBWeDBNUFBhUjE2OVpwL2ZyMTJydDNiNk5sS3kwdGxYVHpTbXhCUVlFKytPQ0RlcmV2N1R3Q0FnSWtTVWxKU1Nvb0tLalQzRlRsN05tejJycDFxekl5TXVSME92WGRkOS9wazA4KzBjTVBQK3dxTUtzYXE3WnpyZXFZdm4zN3FrT0hEdHE5ZTdla20xZS90MjNiNWpybTBxVkxTa3BLa21WWjZ0V3JsMHBLU21TTTBaZGZmcW44L0h5Rmg0ZXJSNDhlcnA4SkV5YkkzOTlmOGZIeE5jNnpKUFhxMVV2QndjSGF1SEdqQ2dvS2xKbVpxWGZlZWNlMXZ5NWoxT2M1cWFocjE2NGFOMjZjb3FLaWRQYnNXVG1kVHAwOGVWSmJ0bXpSdkhuemFqMEgzRDRLZWdBQW1rRHYzcjMxM252dnFWT25UbnI2NmFjMWJOZ3doWWVINjczMzNwT3ZiOTNlSUYrM2JwMThmSHdVRVJHaHNMQXdyVjY5V3NiOFk1bHVWRlNVQmd3WW9DZWZmRklqUm96UTZ0V3JWVnhjN05iSDhPSER0V0xGQ3IzODhzczZjT0JBbzJUcjI3ZXZacytlcmNXTEYydmV2SGthUG54NGc5clhkQjU5K3ZUUmpCa3o5Tnh6ejdrdEVhbHRibTRWRUJDZ3hNUkV6WjgvWDhPR0RkUGpqeit1amgwNzZ0ZS8vcldyVFZWajFaYTlxbVBhdFd1bnFLZ29mZnp4eDVvNmRhcWVmUEpKdCtPY1RxZldyRm1qc0xBd2ZmamhoM3IxMVZkbFdaYmk0dUlVRWhJaWYzOS90ekh1dU9NT2pSOC92czczaTErN2RxMnVYTG1pQ1JNbWFPblNwWm94WTRaclgxM0hxTTl6VXRHYU5XdGt0OXYxMUZOUEtUUTBWQys5OUpJaUl5TTFlL2JzT3AwRGJrLzE3MFVCQU9CaDVSOHlTMHhNOUhRVUFLaFcrZksxWThlT2VhUzI1Z285QUFBQTRNVW82QUVBQUFBdlJrRVBBQUFBZURFS2VnQUFBTUNMVWRBREFBQUFYb3lDSGdBQUFQQmlGUFFBQUFDQUY2T2dCd0FBQUx3WUJUMEFBQURneFNqb0FRQUFBQzlHUVE4QUFBQjRNUXA2QUFBQXdJdFIwQU1BQUFCZWpJSWVBQUFBOEdLK25nNEFBRUJ0N0hhN3B5TUFRSXZGRlhvQVFJdGxqRG5xNlF3QVVFY25QVFd3NWFtQkFRQUFtdHZnd1lPUFdKYjFzTlBwRFBucXE2OTR3WWhXZ1N2MEFBQUFnQmVqb0FjQUFBQzhHQVU5QUFBQTRNVW82QUVBQUFBdlJrRVBBQUFBZURFS2VnQUFBTUNMVWRBREFBQUFYb3lDSGdBQUFQQmlGUFFBQUFDQUY2T2dCd0FBQUx3WUJUMEFBQURneFNqb0FRQUFBQzlHUVE4QUFBQjRNUXA2QUFBQXdJdjVlam9Bdkl2TlpudkxHUE9JcDNNQUFGQWZsbVgxOGM3bG9WMEFBQmFJU1VSQlZIUUdvTEZSME9OMkxiQXN5OU1aQUFCb2lPdSt2cjVabmc0Qk5CWUtldFNMTWFhdnB6TUFBRkFmcGFXbEJTZE9uTWoxZEE2Z3NWRFFvMTZPSHo5KzN0TVpBQUFBd0lkaUFRQUFBSzlHUVE4QUFBQjRNUXA2QUFBQXdJdFIwQU1BQUFCZWpJSWVBQUFBOEdJVTlBQUFBSUFYbzZBSEFBQUF2QmdGUFFBQUFPREZLT2dCQUFBQUwwWkJEd0FBQUhneENub0FBQURBaTFIUUF3QUFBRjdNMTlNQnFtS01zU1Q1U1dvbjZVN3h3cVBGR0Q5K3ZDVEpHQlBvNFNpb3JFeVNRMUt4cEJMTHNveUg4d0FBZ0diUUlndDYzU3ppQXlYMS9QNi9mcDZOZzNJMm02Mzg0U2hQNWtDVlNpUmRsblJCMHJmZi93NEFBRm81eTlNQnFtS004WmZVWDFLQ3A3TUFYaWhVVW9wbFdWYzlIUVFBQURTOWxycVV4VTgzcjh3RHVIMjhxd1VBUUJ2U1VndDZIMUdRQVBYVlRpMzNieHNBQURReS9rOGZBQUFBOEdKZVU5QTdIQTV0MjdaTmMrYk0wZkRod3pWczJEQk5uejVkcDArZjFva1RKMlMzMjNYdDJqVlB4MndTaHc0ZGt0MXUxL3Z2djkvZ3ZyS3pzelZ0MmpTVmxaVTFRckxHVi81YzJ1MTJEUmt5Uk9QSGo5ZWFOV3QwOVdyRGxvUHYzcjFiVTZkTzFkQ2hRL1gyMjI4M1V0cC9xSmg3Nk5DaG1qOS92czZkTzFkcGYyUDhHMjN0Lzk0QkFNRHQ4WXFDL3NhTkczcmlpU2UwYjk4Ky9lSVh2OUNCQXdlMGI5OCtMVnUyVEhmZGRaZW40N25KeU1qUTlPblRWVkxTZURjWWlZdUxVOCtlUFJVWEY5ZmdMRUZCUWZyVG4vNGtINStXL2RRZk9uUklSNDhlMWRhdFcvWDN2LzlkcTFhdHFuZGZXVmxaZXZubGwvWE1NOC9veXkrLzFHT1BQZGFnYkRVOXg0Y09IZEwrL2Z2VnJWczNyVnk1c2tIakFBQUExRVhMcnVxK3QyblRKaFVYRit2Tk45K1UzVzZYbjUrZk9uVG9vSkNRRVBYcDA4ZlQ4ZHprNStjckl5T2owZm9yS0NqUXdZTUh0V3paTXFXbHBTazFOZFZqV1pxYmo0K1ArdlhycHllZWVFSmZmUEZGdmQ5VnVITGxpc3JLeWpSNjlHamRlZWVkYXQrK2ZZTnkxVGF2blRwMTBxT1BQcXBUcDA2MTJIZENBQUJBNjlIaUMvclMwbEx0MnJWTEN4Y3VsSjlmelorVFRVNU8xdHk1Y3pWczJERE5uRGxUSjA2Y2NPMDdldlNvNXM2ZHE1Q1FFRTJaTWtVSkNUZnZpRm0rZkNFMk5sYVBQUEtJb3FPamEyd3ZTV1ZsWllxSmlkSFVxVk1WRWhLaXlaTW42OVNwVTVLa3lNaElTVkpvYUtqc2RydnJtSktTRXIzMjJtc2FPM2FzUm93WW9lWExsNnV3c0xER0RKSVVIeCt2ZnYzNktUUTBWRU9IRHExMGxmNTJzOXk2WE1QaGNHano1czBLRHc5M0hiOTE2MVpYSVZyZS9zaVJJNjY1blRWcmxtdU01bEJjWEt5NzdycExQajQrOVpySCtmUG5WNXFIbXZxUjZ2Y2NWMVJZV0tqQXdNQnEzd21wYmQ1cnkxRFJwazJiTkhIaVJIM3p6VGUzTTYwQUFBQk54eGdUYUl4NTFCaGowdFBUamMxbU0xZXVYREhWU1U1T05qYWJ6Ynp3d2dzbU96dmI1T2ZubTJlZmZkYk1talhMMVdiZnZuMG1KU1hGRkJjWG0ram9hRE5seWhTM1k1Y3ZYMjRLQ3d2TjFhdFhhMnh2akhIOW5wU1VaQndPaDBsUFR6Y1hMMTUwNjYrNHVOZ3Q0OHFWSzgyQ0JRdE1WbGFXeWMzTk5Zc1dMVEtyVjYrdU1ZTXh4anorK09ObTI3WnR4aGhqZHUvZWJjYU5HMmNjRGtlOXM1UnZLeW9xTXNZWXMyclZLak56NWt5VG1wcHFIQTZIK2VxcnI4eWtTWlBNNXMyYjNkb3ZXYkxFWEw1ODJlVG41NXRubm5uR3pKa3p4OVhuamgwN2pNMW1xL0tub0tEZ3R0cFZ6T2QwT2sxS1NvcVpPWE9tK2NNZi9sRHZlYXhxSG1ycXA2SHordDEzMzVuSXlFanp3UWNmMUh2ZWE4cFFzYS90MjdlYnNXUEhtclMwdElyLzNDSU0zK1FMQUFBOHlWUW82RStmUG0xc05wdkp5OHN6MVNrdmNNNmRPK2ZhbHBDUVlPeDJ1M0U2bmE1dDE2OWZOMTkvL2JYWnNtV0xzZGxzeHVGd3VJNDlmZnAwcFg2cmFsOVFVR0NHRGgxcS92clh2OWFZcFdLeGw1T1RZK3gydTBsTlRYVnQrK0tMTDh6SWtTUGRqcmsxUTFwYW1oa3laSWk1ZlBteU1jYVlhOWV1bWJDd01MTi8vMzVqaktsWGxvckZZRzV1cnJIYjdTWXBLY250dUYyN2Rwbng0OGU3dGMvSXlIRHRQM3o0Y0tXNWJTemw0OWxzTmpOa3lCQXpmZnAwOC83Nzc1dXlzcko2eitPdDgxQmJQdzJaMS9LZmFkT21tVDE3OXJqbTZIYm52YVlNNVgzRnhjV1owYU5IbTVNblQ5N2FoSUllQUlBMnhOZlRBV3JUdlh0M1daYWx0TFMwYXBjM2xBc00vRWNOMDdGalJ4bGpWRnBhS2o4L1AyM2N1Rkd4c2JFYU9IQ2cyclZySjBsdXl4dDY5dXpwMWxkMTdUTXpNK1YwT3ZYZ2d3L1crUnl5c3JKa2pOR2NPWE1xN1hNNEhOVm1pSTJObFRGR2p6NzZxR3RiY1hHeDR1TGlOR2JNbUhwbHFlalNwVXN5eGlnNE9OaHRlKy9ldlpXVGsrTTJQMTI2ZEhFOTl2ZjNkNXZicG5EbzBDRjE2TkRCYlZ0OTUvRld0ZlhUa0hrOWRPaVE3cnJyTGwyNmRFbS8vLzN2OWZubm4ydjkrdlZ1YmVveTczWEpzR0hEQmsyY09GSDkrL2UvN1p3QUFLRDFhUEVGZlVCQWdFSkNRdlQyMjIvWFd0Qlg1OEtGQzRxSmlkR09IVHNVSEJ5c2hJUUVmZnJwcDI1dExNdXFVL3Q3N3JsSDBzMDduZFMxa09yY3ViTWthYytlUGVyV3JWdTE3U3BtY0RxZGlvK1AxNHN2dnFqUm8wZTd0aWNuSjJ2VnFsWEt6YzJ0VjVhS3lsOEFuVDkvWGovKzhZOWQyeTljdUtDZ29LQTYzd25uNDQ4LzFxOS8vZXNxOXgwNGNFRCsvdjYzMWE0NjlabkgrdlRUMEhtMUxFczlldlRRWTQ4OXBpZWVlS0xTQjJQck11OTF5YkIyN1ZvOS8venordEdQZnFTWk0yZmVkazRBQU5BNnRQZ1B4VXJTMHFWTGxaS1NvaVZMbGlndExVMU9wMU1GQlFYYXYzKy8wdFBUYXoyK3RMUlUwczByb3dVRkJmcmdndy9xM1Q0b0tFaWpSbzFTVkZTVXpwdzVJNmZUcWRUVVZHVm1aa3E2K1FKRWtwS1NrbFJRVU9BNnhtYXpLVG82V3RuWjJYSTZuVHB6NW95T0hqMWFiWVl2di94UytmbjVDZzhQVjQ4ZVBWdy9FeVpNa0wrL3YrTGo0K3VWcGFLdVhidHEzTGh4aW9xSzB0bXpaK1YwT25YeTVFbHQyYkpGOCtiTnEzVmV5MFZFUkNneE1iSEtuNHBGZWwzYlZhYys4MWlmZmhvNnI4WVlaV1ptNnQxMzM5V2dRWU1xdlRDcXk3elhsa0dTSG5yb0lhMWJ0MDdyMTYvWDNyMTdiMnNPQUFCQTYrRVZCWDN2M3IzMTNudnZxVk9uVG5yNjZhYzFiTmd3aFllSDY3MzMzcE92Yisxdk12VHQyMWV6WjgvVzRzV0xOVy9lUEEwZlByeEI3YU9pb2pSZ3dBQTkrZVNUR2pGaWhGYXZYcTNpNG1KSlVwOCtmVFJqeGd3OTk5eHpia3RsMXExYkp4OGZIMFZFUkNnc0xFeXJWNitXTWFiYURIRnhjUW9KQ2FsVTZONXh4eDBhUDM2ODYyNDM5Y2xTMFpvMWEyUzMyL1hVVTA4cE5EUlVMNzMwa2lJakl6Vjc5dXdhNThoVGJuY2U2OXRQZmVkMTVNaVJHakpraUg3eWs1K29ZOGVPK3MxdmZsUGwrSFdaOTVveWxCcytmTGhXckZpaGwxOStXUWNPSExqdGVRQUFBTjZ2NXJVSkh2TDlCL3BHU2ZyWTAxa0FMelJUMGw4c3k3cnM2U0FBQUtEcGVjVVZlZ0FBQUFCVmE2a0ZmWm1rRWsrSEFMeFVzVzcrRFFFQWdEYWdwUmIwSlpKWUxnRFV6Mlh4Z2hnQWdEYWpwYTZoOTVOMHI2U2VrZ0lsdGZOc0lwUmJ1blRwRGtsYXQyNGQ5MGxzZVlwMXM1aS9JT2xieTdJbzZnRUFhQU5hNm4zb0hicFptQlJJdWxNdDk1MkVOaWN4TWJIODRWODhtUU5WS3RQTnY1M2k3LzhMQUFEYWdCWlowRnVXWlhTektDbXVyUzJhbDgxbWt5UnhCeFVBQUlDV2dTdmZBQUFBZ0Jlam9BY0FBQUM4R0FVOUFBQUE0TVVvNkFFQUFBQXYxaUp2VzRtV1k5Q2dRZi9uamp2dW1GcGgwNVBmLzNkemhXMEhqeDA3dHIwWll3RUFBT0I3TGZJdU4yaFJpdlNQSXI2aWl0ditxNW15QUFBQTRCWmNvVWR0N3JEWmJGbVN1bGF6UCsvWXNXUDNpdnVlQXdBQWVBUnI2RkVicHpIbXd4cjJmeWFLZVFBQUFJK2hvRWV0TE12NnBMcDlaV1ZsTzVvekN3QUFBTnhSMEtOV3hjWEZYMGpLdjNXN01hYXdzTEF3MWdPUkFBQUE4RDBLZXRRcUpTV2xSTkpIVmV6NlBDMHRyYmk1OHdBQUFPQWZLT2hSVnp0djNXQloxc2VlQ0FJQUFJQi9vS0JIbmVUazVCd3d4aFJXMkhTdHRMUzAyclgxQUFBQWFCNFU5S2lUYytmTzNWQ0ZxL1RHbUFQSnljbEZIb3dFQUFBQVVkRGo5dnhuaGNlVmx1QUFBQUNnK1ZIUW84NUtTa3IyU2JwdWpDbk96ODluL1R3QUFFQUxRRUdQT2t0SlNTbVVGQ3ZwME4vLy92ZEt0N0VFQUFCQTgvUDFkQUI0RjJQTURtTk1rS2R6QUFBQTRDYkwwd0Vhd21hemZTN3BFVS9uYUV1TU1aSWt5L0xxZnpwZXh4aHo5UGp4NHlHZXpnRUFBRm9lYjc5Q1R6SGZ6Q2prUGNPeXJJYzluUUVBQUtEUjJXdzJZN1Baek8yNmZ2MjZXYkJnZ1ltTWpEUi8rOXZmVEhGeHNTa3FLakwvOHovL1k4NmRPMmVTazVPTnpXWXpSVVZGdDkxM2MvQ20vT2ZQbnpmVHBrMHp4Y1hGamRibjRzV0x6ZFNwVTgzczJiTTlucVVtNWM5RFE4Y3IvM2Z1NmI4M0FBRFFNclhKRDhWdTJyUkp4Y1hGZXZQTk4yVzMyK1huNTZjT0hUb29KQ1JFZmZyMDhYUzhXbmxUL3Z6OGZHVmtaRFJhZndVRkJUcDQ4S0NXTFZ1bXRMUTBwYWFtZWl3TEFBQkFTOURtQ3ZyUzBsTHQyclZMQ3hjdWxKK2ZYNDF0azVPVE5YZnVYQTBiTmt3elo4N1VpUk1uWFB1T0hqMnF1WFBuS2lRa1JGT21URkZDUW9JazZjU0pFN0xiN1RweTVJanIyRm16WnVuVXFWT3VZL1B5OHZUaWl5OHFORFJVVTZaTTBWdHZ2U1c3M2E2U2toSkpVa2xKaVY1NzdUV05IVHRXSTBhTTBQTGx5MVZZV05pcytXTmpZL1hJSTQ4b09qcTZ4dmFTVkZaV3BwaVlHRTJkT2xVaElTR2FQSG15NjN3akl5TWxTYUdob2JMYjdhNWphanJINmpKSVVueDh2UHIxNjZmUTBGQU5IVHBVY1hGeGJ1ZDh1MW5LeDdwMjdab2t5ZUZ3YVBQbXpRb1BEM2NkdjNYclZwV1ZsZFg1K1FVQUFFQWQxV2ZKVFhwNnVySFpiT2JLbFN1MUxwVjQ0WVVYVEhaMnRzblB6emZQUHZ1c21UVnJscXZOdm4zN1RFcEtpaWt1TGpiUjBkRm15cFFwYnNjdVdiTEVYTDU4MmVUbjU1dG5ubm5HekprengzWHNzODgrYXhZdVhHZ3VYNzVzdnYzMld4TVpHZW0yTkdQbHlwVm13WUlGSmlzcnkrVG01cHBGaXhhWjFhdFhOMnYrNWN1WG04TENRblAxNnRVYTJ4dGpYTDhuSlNVWmg4TmgwdFBUemNXTEY5MzZ1M1haU1UzbldGMEdZNHg1L1BISHpiWnQyNHd4eHV6ZXZkdU1HemZPT0J5T2VtZTVkWG5TcWxXcnpNeVpNMDFxYXFweE9Cem1xNisrTXBNbVRUS2JOMit1OC9ON2E5OHN1UUVBQUtoR2ZRcjYwNmRQRzV2Tlp2THk4cXB0VTE2SW5UdDN6clV0SVNIQjJPMTI0M1E2WGR1dVg3OXV2djc2YTdObHl4WmpzOW1NdytGd0hadVJrZUZxZC9qd1lkZXhPVGs1eG1hem1aTW5UN3J0THkvOGNuSnlqTjF1TjZtcHFhNzlYM3p4aFJrNWNtU3o1ajk5K25TbGZxdHFYMUJRWUlZT0hXcisrdGUvMXBpbFlsRmIyemxXbHlFdExjME1HVExFWEw1ODJSaGp6TFZyMTB4WVdKalp2MysvTWNiVUswdkZnajQzTjlmWTdYYVRsSlRrZHR5dVhidk0rUEhqM2RwWDkveldObDU5VU5BREFJQ2FlUHRkYm01YjkrN2RaVm1XMHRMUzNKYUFWQ1V3TU5EMXVHUEhqakxHcUxTMFZINStmdHE0Y2FOaVkyTTFjT0JBdFd2WFRwSmN5eklrcVV1WExxN0gvdjcrcm1PenNySWt5VzJ0dTcrL3YrdHhWbGFXakRHYU0yZE9wVHdPaDZQWjh2ZnMyZE90cityYVoyWm15dWwwNnNFSEg2d3hTMFcxbldOMUdXSmpZMldNMGFPUFB1cmFWbHhjckxpNE9JMFpNNlplV1NxNmRPbVNqREVLRGc1MjI5NjdkMi9sNU9UVTZmbXRiUmtVQUFCQVkydHpCWDFBUUlCQ1FrTDA5dHR2MTFvUVYrZkNoUXVLaVluUmpoMDdGQndjcklTRUJIMzY2YWQxT3JaVHAwNlNwRysvL2RiMU9EczcyN1cvYytmT2txUTllL2FvVzdkdWxZNi84ODQ3bXlWL3hkdFQxdFQrbm52dWtTUmxaR1NvZi8vK2RScS90bk9zS29QVDZWUjhmTHhlZlBGRmpSNDkyclU5T1RsWnExYXRVbTV1YnIyeVZGVCtBdWo4K2ZQNjhZOS83TnArNGNJRkJRVUZ5Y2Vuelgza0JBQUFlSUUyV2FFc1hicFVLU2twV3JKa2lkTFMwdVIwT2xWUVVLRDkrL2NyUFQyOTF1TkxTMHNsM2J5aVcxQlFvQTgrK0tET1kvZnExVXYzMzMrL05tN2NxSUtDQW1WbVp1cWRkOTV4N1E4S0NwTE5abE4wZExTeXM3UGxkRHAxNXN3WkhUMTYxR1A1YTJvZkZCU2tVYU5HS1NvcVNtZk9uSkhUNlZScWFxb3lNek1sM1h3QkpVbEpTVWtxS0Npbzh6bmU2c3N2djFSK2ZyN0N3OFBWbzBjUDE4K0VDUlBrNysrditQajRlbVdwcUd2WHJobzNicHlpb3FKMDl1eFpPWjFPblR4NVVsdTJiTkc4ZWZOcW5WY0FBQUJQYUpNRmZlL2V2ZlhlZSsrcFU2ZE9ldnJwcHpWczJEQ0ZoNGZydmZmZWs2OXY3VzlhOU8zYlY3Tm56OWJpeFlzMWI5NDhEUjgrL0xiR1g3ZHVuYjc3N2p0Tm5EaFJ5NVl0MC9UcDB5WEpOZmE2ZGV2azQrT2ppSWdJaFlXRmFmWHExYTV2YVBWRS90cmFSMFZGYWNDQUFYcnl5U2MxWXNRSXJWNjlXc1hGeFpKdUxpMmFNV09Hbm52dU9iZWxNcldkNDYzaTR1SVVFaExpdGp4Smt1NjQ0dzZOSHovZWRiZWIrbVNwYU0yYU5iTGI3WHJxcWFjVUdocXFsMTU2U1pHUmtabzllM2FOY3dRQUFPQXBYdjIxbitVZkZFeE1UUFIwbEFhSmk0dlRHMis4b2IxNzkzbzZDbHFnOHFWVng0NGQ4K3EvVndBQTBEVGE1QlY2VDl1M2I1L3JBNXduVDU3VUgvLzRSLzNMdi95THAyTUJBQURBQzdXNUQ4VzJCT2ZQbjlkcnI3Mm0zTnhjZGUzYVZlSGg0ZnJaejM3bTZWZ0FBQUR3UWhUMEhyQmd3UUl0V0xEQTB6RUFBQURRQ3JEa0JnQUFBUEJpRlBRQUFBQ0FGNk9nQndBQUFMd1lCVDBBQUFEZ3hTam9BUUFBQUMvR1hXNVFLNGZEb2ExYnQycnYzcjI2ZlBteXVuVHBvdW5UcCt1blAvMnBmSHg0VFFnQUFPQkpGUFNvVlZSVWxMNysrbXY5OXJlL1ZYQndzTDcrK21zdFc3Wk1wYVdsK3ZuUGYrN3BlQUFBQUcwYWwxZFJvN3k4UE8zZXZWdS8vT1V2OWNBREQ4algxMWNEQnc3VW9rV0x0SFBuVGsvSEF3QUFhUE1vNkZHalM1Y3V5UmlqNE9CZ3QrMjllL2RXVGs2T3lzcktQSlFNQUFBQUVnVTlhaEVZR0NoSk9uLyt2TnYyQ3hjdUtDZ29pRFgwQUFBQUhrWTFoaHAxN2RwVjQ4YU5VMVJVbE02ZVBTdW4wNm1USjA5cXk1WXRtamR2bnFmakFRQUF0SGw4S0JhMVdyTm1qVFp0MnFTbm5ucEtlWGw1NnRtenB5SWpJeFVSRWVIcGFBQUFBRzJlNWVrQURXR3oyWXdrSlNZbWVqb0swR1RzZHJzazZkaXhZMTc5OXdvQUFKb0dTMjRBQUFBQUwwWkJEd0FBQUhneENub0FBQURBaTFIUUF3QUFBRjZNZ2g0QUFBRHdZaFQwa0hUelRpcmxQOVU1Y2VLRTdIYTdTa3BLWEkrdlhidldqQ2tCQUFCd0t3cDZTSkppWW1Ja1NRa0pDWjROQWdBQWdOdENRUThBQUFCNE1iNHBGdFVxS0NqUUs2Kzhvc09IRDZ0ejU4NmFObTFhdFcxTFNrcjArOS8vWHZIeDhYSTRIQm8xYXBTV0wxK3VUcDA2TldOaUFBQ0F0b2NyOUtqV3FsV3JsSitmcjlqWVdNWEV4TlM0SE9mVlYxL1Y2ZE9uOWVHSEgycjM3dDNLemMzVit2WHJtekV0QUFCQTIwUkJqeXJsNU9UbzRNR0Rldjc1NTlXMWExZDE3ZHBWUC92Wno2cHNtNXVicTcxNzkyclpzbVVLQ2dyUzNYZmZyWi84NUNmNi9QUFBtemsxQUFCQTI4T1NHMVFwT3p0Ymt0UzdkMi9YdHVxV3oyUmxaY2tZb3psejVsVGE1M0E0ZE9lZGR6Wk5TQUFBQUZEUW8ycmx4ZnUzMzM3cmVseGU1TitxYytmT2txUTllL2FvVzdkdXpSTVFBQUFBa2xoeWcycjA2dFZMd2NIQjJyaHhvd29LQ3BTWm1hbDMzbm1ueXJaQlFVR3kyV3lLam81V2RuYTJuRTZuenB3NW82Tkhqelp6YWdBQWdMYUhnaDZTcE1qSVNFbFNhR2lvYTl2YXRXdDE1Y29WVFpnd1FVdVhMdFdNR1RPcVBYN2R1blh5OGZGUlJFU0V3c0xDdEhyMWFobGptam8yQUFCQW0yZDVPa0JEMkd3MktrYTBHY2VPSGZQcXYxY0FBTkEwdlBvS3ZUR0dOUjFvSzA1Nk9nQUFBQUFBQUFBQUFBQUFBQUFBQUFBQUFBQUFBQUFBQUFBQUFBQUFBQUFBQUFBQUFBQUFBQUFBQUFBQUFBQUFBQUFBQUFBQUFBQUFBQUFBQUFBQUFBQUFBQUFBQUFBQUFBQUFBQUFBQUFBQUFBQUFBQUFBQUFBQUFBQUFBQUFBQUFBQUFBQUFBQUFBQUFBQUFBQUFBQUFBQUFBQUFBQUFBQUFBQUFBQUFBQUFBQUFBQUFBQUFHZ0svdzlwdUY5Q3ZwdlFqQUFBQUFCSlJVNUVya0pnZ2c9PSIsCgkiVGhlbWUiIDogIiIsCgkiVHlwZSIgOiAiZmxvdyIsCgkiVmVyc2lvbiIgOiAiIgp9Cg=="/>
    </extobj>
    <extobj name="ECB019B1-382A-4266-B25C-5B523AA43C14-4">
      <extobjdata type="ECB019B1-382A-4266-B25C-5B523AA43C14" data="ewoJIkZpbGVJZCIgOiAiMjE3MjczNDYyNTY1IiwKCSJHcm91cElkIiA6ICIxNzcwMjc0NDY1IiwKCSJJbWFnZSIgOiAiaVZCT1J3MEtHZ29BQUFBTlNVaEVVZ0FBQTFJQUFBRjBDQVlBQUFBcFRBZ0ZBQUFBQ1hCSVdYTUFBQXNUQUFBTEV3RUFtcHdZQUFBZ0FFbEVRVlI0bk96ZGUxeVVaZjc0LzljZ29VRGlLY1hqYWtSK1RVdHpFQmpMRXlkVDFoUUpEQXhQdGJaS0VhMTkxTlRRU2x6RHhUS3h0WWU0Umg3d2tLdm1LUzFFWFMwaE56WHhWSWtycU9VcFJSU0VBZWIrL2NGdjdoZ1poa0dSQVh3L0h3OGZNZmQ5M2RmMXZxOTdpTG5tT29F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tLVzBkZzZBQ0dFRUVMY20rN2R1LysvQmcwYWpOTm9OSUdLb3JocE5CcG5XOGNrekxxdEtNci9GRVhaV1Z4Y25IVHMyTEdqdGc1SUNISDNwQ0VsaEJCQzFGSHU3dTROWFZ4Y1ppdUs4cFpHbzdHemRUekNlb3FpR0RRYXphZVhMMS8rdi9Qbno5KzJkVHhDaUtxVGhwUVFRZ2hSQjdWdjM5NnhaY3VXR3pRYXphQkdqUm94Yk5nd0JnOGVqTHU3TzQ2T2pyWU9UNWhSVUZEQW1UTm4yTEZqQjVzMmJTSXZMdzlGVWI3VDYvWFBIVDkrL0phdDR4TkNWSTAwcElRUVFvZzZTS3ZWZmdKRXRtblRoa1dMRnRHcFV5ZGJoeVNxNExmZmZ1UDExMS9uN05tektJcXk5dkRodzJHMmpra0lVVFhTa0JKQ0NDSHFtS2VmZmpySXpzNXU0eU9QUE1McTFhdHAzcnk1clVNU2QrSEdqUnU4OU5KTC9QYmJieWlLOHBmRGh3Ly95OVl4Q1NHc0p3MHBJWVFRb2c3eDhQQjRTRkdVa3hxTjVyRkZpeGFoMCtsc0haSzRCeGtaR1l3Yk53NkR3WEJCcjllN0hUOStYRy9ybUlRUTFwR0pxVUlJSVVRZFVsSlNFZ284cHRQcHBCRlZEenoxMUZNTUdqUUlqVWJUcm1IRGhwRzJqa2NJWVQxcFNBa2hoQkIxaUoyZDNRU0FjZVBHMlRvVVVVMWVldWtsQUJSRkdXUGpVSVFRVlNBTktTR0VFS0tPOFBEd2FBUDBlZVNSUjlCcXRiWU9SMVNUTGwyNjBMWnRXelFhVFkrZVBYdDJ0SFU4UWdqclNFTktDQ0dFcUNOS1NrcDhBRTJ2WHIzUWFHU2FjMzJoMFdqdzlmV0Ywcm5ySVRZT1J3aGhKV2xJQ1NHRUVIVkhENEJ1M2JyZDEwSXlNakx3OFBBZ1B6Ly9ucTdYNisvUHVnbVhMbDBpSmlZR2YzOS9QRDA5NmQrL1A1OSsrdWw5S2F1bWRPM2FGUUNOUnZPMGpVTVJRbGhKR2xKQ0NDRkVIV0ZuWjljTDRQSEhIN2QxS0RaVFhGek0rUEhqYWQ2OE9XdlhydVhBZ1FNa0pTWHgxRk5QcVdteXM3TVpQbno0UFRma3Fpc2ZhL3pwVDM4Q1FGR1VMdmU5TUNGRXRiQzNkUUJDQ0NHRXNGb25nUGJ0MjlzNEROdkp6TXprd29VTGpCa3pSdDAvNjlGSEgrWFJSeDlWMDl5NGNZUHM3T3g3THF1NjhyRkd5NVl0alQrMnFaRUNoUkQzVEhxa2hCQkNpRHBDVVpSbUFBOC8vSENObFdsdW1OK2RRL2R5YzNPWlBIa3l6enp6REVPR0RDRTlQZDBrajV5Y0hONTY2eTE2OSs3Tjg4OC96N0pseTB5dTErdjF6SnMzRHg4ZkgvcjA2Y1AwNmRPNWRldVcyWGphdEdsRG8wYU5XTGh3WVlWREQ4ZU9IUXRBNzk2OThmRHdVSTkvLy8zM2pCdzVFbTl2YjU1Ly9ua09IRGhnY2orYk4yL0cxOWVYK1BoNGkvbmNEMDVPVGdCb05Kckc5N1VnSVVTMWtZYVVFRUlJVVVjWVAyUTdPanJhT2hRVHMyYk40c2FORzJ6ZXZKbWtwQ1MxZ1ZMMi9NMmJOOW15WlF2TGxpMWozNzU5SnVkalkyTTVkZW9VYTlhc1lldldyVnkvZnAzNTgrZWJMY3ZGeFlXNHVEais4NS8vTUhUb1VKWXRXMWF1UVpXVWxBVEFnUU1IK09HSEg5VGplWGw1dlBQT08remJ0NDhCQXdZd2QrNWNrK3ZTMDlQWnNtVUxFeVpNc0pqUC9kQ3dZVVBqajA3M3RTQWhSTFdSaHBRUVFnaFJkOXdDS0Nnb3NIVWNxbXZYcnZHZi8veUhOOTk4azBjZWVZUkhIbm1Fdi96bEwrcjU2OWV2czMvL2ZxS2pvM25ra1VkbzJiSWw0OGVQTnptL2ZmdDIzbjc3YlZ4ZFhXbmF0Q2tSRVJIczJyV3J3akw3OU9uRGwxOStTVWhJQ011WEx5Y2tKSVNmZi82NTBsaDlmSHh3YzNNak16T1RoeDkrbUFzWExsQmNYS3llSHoxNk5NN096alhhNDJkVVdGaG8vUEYyalJjdWhMZ3JNa2RLQ0NHRXFDTVVSYm11MFdpYTNycDE2NzUrMkRjWURBRFkyMWYrTWVIU3BVdkFINHNsZ09uUXc0c1hMd0xRc2VNZjJ5TTFidHpZNUx5aUtJU0hoNWZMdTZpb2lJY2Vlc2hzdVkwYk4yYkNoQW1NSERtU3Q5OSttK25UcDdOKy9YcUxzU1lrSkxCNTgyYTZkKyt1OWdBWjd4VnNPL2ZzOW0yMS9YVFRaa0VJSWFwRUdsSkNDQ0ZFM1pFTlBQcnJyNy9TdW5YcisxYklsU3RYYU5La0NRNE9Eamc0T0FDbHZXREdlVHhsNXk4WkcwMlhMMTlXZnpZMnJxdzViMXd3WXR1MmJYZDFUeTR1TG93Yk40NkpFeWRpTUJpd3N6TS8yT2I4K2ZNa0pTWHh4UmRmNE9ibXhvRURCOWk1YzZkSkdsdnV6WFhseWhYamo1Y3NwUk5DMUI0eXRFOElJWVNvTy80TFdEV003Vzc4L3Z2djNMcDFpL1hyMXhNUUVBQkFwMDZkY0hKeVl1dldyVURwRUxRVksxYW8xM1RvMEFFM056Y1NFaExJemMzbHdvVUxMRisrM09UOFk0ODlWdUY1VjFkWHRGb3Q4Zkh4WExwMGlaS1NFbjcrK1dlKy8vNTdzekgrOHNzdkpDWW1rcDJkVFVsSkNiLy8vanNiTjI3RXk4dExiVVM1dUxnQWNPVElFWEp6Y3dIVUlYeS8vZllidWJtNXJGNjl1dEw2TUpmUC9YTHUzRGtBRkVVNWVWOExFa0pVRzJsSUNTR0VFSFdFUnFNNUFuRGl4SW43a3YrOGVmTUlDQWpBeGNXRk45NTRBeWhkQkdIT25EbXNYNytlb1VPSEVoa1p5VFBQUEdOeTNRY2ZmTURWcTFjSkNBaGc2dFNwQkFjSG01eVBpNHZqOTk5L1orREFnYno5OXRzTUh6NGMrR1BvWUZ4Y0hIWjJkb1NFaFBEc3M4L3k3cnZ2b2lpSzJSaGRYRno0NFljZkdETm1ERHFkanBkZWVnbG5aMmVUaFNNNmR1eEljSEF3MGRIUnZQRENDMEJwZ3pBc0xJekpreWN6ZXZUb2N2ZGdqcmw4N3BkVHAwNEJvTkZvZnJ5dkJRa2hxbzN0K3JDRkVFSUlVU1ZQUHZsa0J3Y0hoeXhYVjFmTnRtM2JiRG9VN1Y1czJiS0Z4WXNYczMzN2RsdUhVaXNvaWtKd2NERFoyZG1Ld1dENGYwZU9IUG5GMWpFSklTb25QVkpDQ0NGRUhYSHMyTEZ6UVBxbFM1YzRkdXlZcmNPeFdtcHFLaGN1WEtDa3BJUmp4NDZ4Wk1rU2hnMGJadXV3YW8zTXpFemp4ci9IcFJFbFJOMGhEU2toaEJDaWJsa0NzR3paTWx2SFliV3NyQ3hlZWVVVm5ubm1HYVpPblVwZ1lLREpFdWtQdXVUa1pBQVVSVmxsNDFDRUVGVlFOOGNFQ0NHRUVBOG9kM2YzaG8wYk56NXRaMmZYL2wvLytoYzlldlN3ZFVqaUh2ejg4OCs4OU5KTGxKU1VYTDUrL1hySHMyZlAxcDVOd29RUUZrbVBsQkJDQ0ZHSG5ENTl1bEJSbEttS29qQmp4Z3h1M0xoaDY1REVYY3JMeTJQNjlPa1lEQVlVUmZtN05LS0VxRnNhMkRvQUlZUVFRbFROeFlzWE0xcTNidjNZclZ1M2V1emR1NWQrL2ZxWmJISXJhcityVjYveSt1dXY4OHN2dndCc1BYejRjTFN0WXhKQ1ZJMDBwSVFRUW9nNnFFV0xGdDgwYU5CZ3dJMGJOenA4K2VXWEdBd0dYRnhjY0hKeVVwY1ZGN1ZMWVdFaDU4NmRZK3ZXclV5ZlBwMExGeTZnS01xUGRuWjJRMy83N2JkQ1c4Y25oS2lhT2oxSFNxdlY3Z0o4YlIySEVFS0l1a05SbE84UEh6N3NiZXM0cWtQNzl1MGRXN1pzdVFnWXE5Rm9aTGgrSGFLVWJwUzFUcS9YLytYNDhlTzNiQjJQRUtMcTZucER5dnh1ZlVJSUlZUUZodzRkcXROLy8rN1V2WHQzYllNR0RhSTFHczB6UUR2QTBkWXhDYk1LRkVYNURVaFRGR1hSa1NOSHZyTjFRRUtJdTFjdit2NS8rT0VIVzRjZ2hCQ2lEdkR3OExCMUNQZkYwYU5IRHdGamJCMUhkVE4rWVZyZkdyNUNpUHBCaGdFSUlZUVFRZ2doUkJYVml4NnBPNzlockVzOVZJcWlvTkg4OFVXYnVXOUxYMzMxVmY3NjE3L1daRmhDQ0NHRUVFSUlDK3BGUXlvc0xJdzFhOVlBTUhic1dOc0dZNldaTTJlU2xwYkd1blhyYU5xMGFibnpZV0ZoTkdyVUNJQ25uMzY2cHNNVFFnZ2hoQkJDV0ZBdkdsTGp4NDlYRzFKUlVWRTJqc1k2MjdadHMzaCsvUGp4Wmh0WVZYVm5qNWNRUWdnaGhCRGkzdFhyT1ZJZUhoNTRlSGl3Wjg4ZVJvOGVUZS9ldlhuaGhSYzRmUGd3WDM3NUpjT0dEY1BiMjV1SWlBais5Ny8vbGJ0dTI3WnRCQVVGMGJ0M2IxNTc3VFd1WHIycXBybDY5U3FUSjAvR3o4OFBiMjl2Um84ZXpVOC8vV1JTL280ZE93Z1BEMGVuMDlHM2IxODJiZHFrNW0vazUrZG45ZVJuUlZGWXZYbzFRVUZCZUh0N00zandZQll2WGt4SlNVbTUySk9Uay9IMTlXWEpraVdWeGdPUWtwSkNXRmdZT3AyT2dJQUE1cytmajE2dlY4K0hoNGN6ZE9oUWlvcUtySXBWQ0NHRUVFS0krcXhlTjZTTVB2endRNTU4OGtuYXRtM0wyYk5uZWVPTk4xaXlaQW5QUHZzc3JWcTE0dVRKazh5ZlA3L2NkWjk4OGduUFB2c3NiZHUySlMwdGpUbHo1cWpuenA4L1QzWjJOb01HRGNMRHc0UGp4NDhURXhPam50KzZkU3N6WnN3Z0t5dUx3TUJBQmc0Y1NGNWVIbUE2L0RBc0xNenNjTVRFeEVRU0VoSklTRWdnUFQwZGdGV3JWaEVmSDA5QlFRRWhJU0UwYXRTSXBVdVhzbkRod25MWHIxeTVrc0dEQitQdTdsNXBQRHQzN21UcTFLa1VGUlVSR2hwSysvYnRTVTVPWnNHQ0JXcCtvMGFOWXZUbzBUejAwRU5WcUhraGhCQkNDQ0hxcDNveHRLOHlzMmZQcGtlUEh2enl5eStFaFlXUm41OVBVbElTanozMkdBTUdER0RpeEluODhzc3Y1YTU3OTkxMzhmTHlJanM3bStIRGgvUGRkOTlSWEZ5TXZiMDlYYnQyWmVYS2xXUmxaWEg2OUduUzA5UEp6TXdrUHo4Zkp5Y25rcEtTQUhqLy9mZng5L2MzeVRjcUtrbzlYOUVRUHVOUVJRQUhCd2U4dmIxWnQyNmRHcGRPcCtQTW1UT0Vob2F5WWNNR29xT2pzYlA3bzEwOGJkbzArdmJ0cTc2MkZNL1NwVXNCNk5XckZ3NE9EblR1M0ptalI0K3ljK2RPcGt5WkFrQmdZS0ExVlMyRUVFSUlJY1FENFlGb1NIWHMyQkdBbGkxYnFzY2VlK3d4QUZxMWFnVmdkc2phNDQ4L0RrRHIxcTBCS0M0dXByQ3dFSHQ3ZTFKVFU1azdkeTZLb3RDbFN4ZjFHcjFlajVPVEUrZk9uUU9nWjgrZWR4WHpybDI3eWpXd0xsNjhDSUNibTV2SmZlWG41M1A3OW0yY25aM1Z0RjI3ZGpXNTFsSTgyZG5aQUt4ZnY5N2tlRTVPemwzRkxvUVFRZ2doUkgzM1FBenR1MXNYTGx3QTRNU0pFd0M0dUxqZzVPUUV3THg1ODdoMTZ4YWZmLzQ1Y1hGeDVhNXQzcnc1QUJrWkdSYkxLRHNQcVRMR1JwK3g0Wk9WbFZVdUxxTUdEUnBZSFUrTEZpMEFTRTVPNW9jZmZqRDVKNFFRUWdnaGhDaXZYdlJJSlNZbXFqOG5KQ1JVMjhwOWI3LzlOdjM3OTJmMzd0MEFCQWNIcXl2Z0dRd0dBQll0V3NUMTY5ZkxYUnNhR3Nvbm4zeENURXdNZ3dZTm9xaW9DSGQzZHlJaUlnQndkWFhsMHFWTHZQUE9PM1RzMkpFWk0yWlVHazlJU0FnSkNRbkV4TVRnNit2TGdRTUhBQmc1Y21TbEsvTlppaWM0T0pqRml4Y1RGUldGcjY4dkRnNE9aR1ptTW56NGNIVVk0RmRmZmNYdDI3Y0pEZzYyc3ZhRUVFSUlJWVNvditwRmoxVForVVRHdVVEVklTZ29pSysrK29xOHZEeGVmUEZGSms2Y3FKNTc2NjIzY0hGeDRjaVJJd3dkT3JUY3RlUEdqU01xS29vbVRacXdhZE1tdnZ2dU81T2hoZE9uVDZkZHUzWWNQbnlZL2Z2M1d4WFBtREZqaUlxS3d0N2VuaSsrK0FLOVhzL3JyNy9PSzYrOFV1bTFsdUo1K2VXWGlZNk94c25KaVEwYk5yQng0MFlLQ2dybzFLbVRldjN5NWN0WnRteVpyTm9uaEJCQ0NDRUVVS2MzR05KcXRRcFE3VVBRak11Um01dW5KSVFRb3U0eS92LzkwS0ZEZGZydjM0UEMrSGRlbnBjUW9qYXFGejFTUWdnaGhCQkNDRkdUNnNVY0tTR0VFRUxVZlQxNzl2UURCcHM1SGwvbTVZSERody8vdSthaUVrSUk4NlFoWllhc1ZpZUVFRUxZUkxGR28zbnJ6b05sajVXVWxNaXFSMEtJV2tHRzlna2hoQkNpVmpoOCtQQzNpcUpjczVBa3Q3aTRlRnVOQlNTRUVCWklRMG9JSVlRUXRVVXhzTmJDK1pUang0OWJ2d0dqRUVMY1IvVm1hRjkyZGpZblRwemcyTEZqUkVaR2x0dWcxcHpkdTNlemV2VnFUcDA2aFY2dnAzbno1a1JHUmpKa3lKRDdFcU0xcXdGVzk0cUJWYzNQRmlzV0dzc0UwR2cwTkduU0JKMU94NlJKazlUTmdtMWRMMVhKRTJyUGZZU0hoNU9YbDhlLy8vMXZIbnJvb1hzdTcxNlVyUjg3T3p0YXRteUp2Nzgva1pHUk5HclVxRnJLeU16TUpDNHVqb3lNRE96dDdkbTNiMSsxNUd1a0tJckpubTIxOFprTFVROXNBQ2FhTzZFb3loYzFISXNRUWxTb1hqU2tmSHg4eU0zTlZWLy81UzkvcWJRaHRXREJBbGFzV0lHenN6TStQajQwYmRxVTA2ZFBjL0hpeGZzZHJxaEFXRmdZQm9PQnZYdjNzbVBIRHE1Y3VjS1NKVXRzSFZhVjFhYjdHRFZxRkFVRkJUWnZSSlVWRmhhR1hxOG5KU1dGVmF0V2taZVhSMHhNVExYa1BXWEtGTTZlUFl1M3R6ZVBQdnBvdGVRSk1IUG1UTkxTMGxpM2JwM1p4a3R0ZXVaQzFIVTNiOTdjNStMaWtndTRsRDJ1S0VyZTlldlhOOWtvTENHRUtLZGVOS1NlZnZwcG5uNzZhUll1WEdoVitqMTc5ckJpeFFwY1hWMVp0bXdaclZ1M1ZzOFZGeGZmcnpBZlNIcTlucEtTRWh3ZEhTdE5PMzc4ZUpvMmJjcnc0Y01KRHcvbjZOR2pOUkJoOWF0Tjl4RVlHR2l6c2l0aXJKK0FnQUFtVHB4SWFtcnFQVFdreXZZU25UMTdGb0RZMkZpYU4yOWVIZUVDc0cyYjVTa1p0ZW1aQzFIWG5UNTl1ckJuejU3ck5Sck55MldQYXpTYTFMTm56eGJZS2k0aGhMaFR2WmdqOWRGSEh6Rm16SmdLejRlSGh6TjA2RkNLaW9vQVdMTm1EUUN2dmZhYVNTTUt3TjYrdEcxNTllcFZKaytlakorZkg5N2Uzb3dlUFpxZmZ2cEpUZWZoNFlHSGh3ZXBxYW04K09LTDZIUTZSb3dZd2NtVEp5dU5OeTB0amVEZ1lIUTZIUk1tVE9ES2xTc1ZwbFVVaGRXclZ4TVVGSVMzdHplREJ3OW04ZUxGbEpTVW1LVGJzV01INGVIaDZIUTYrdmJ0eTZaTjViKzB1M3o1TWdNR0RNRER3NE9kTzNkV09jYXNyQ3g2OWVxRnA2Y24xNjZWemdXK2VmTW1PcDBPSHg4ZjlQcnl3OVlqSWlJWU1tUUl0MjdkcXJSZWpQTHo4d0Y0NnFtbktreGpxM3FwaXRwd0g4YjNhVTVPanNsclMrOWJnOEZBUWtJQ3ZyNis5T3ZYajZWTGw1YkxwenEwYTljT2dNTENRcFBqS1NrcGhJV0ZvZFBwQ0FnSVlQNzgrU2J2TFdNc3ljbkorUHI2cWowL1pZZlpCUVFFbUx5dUxFK291STdMNXVQbjUyZnkrazYxNFprTFVSOG9pbEp1ZVhPRHdTQkxuZ3NoYXBWNjBaQ3F6S2hSb3hnOWVyUTZ2TW40b1ZHcjFWWjR6Zm56NThuT3ptYlFvRUY0ZUhody9QaHhzOSthZi9UUlIyaTFXdHEyYlV0bVppWno1ODZ0Tko2RkN4Zmk1ZVdGcTZzckJ3OGVKRFkydHNLMHExYXRJajQrbm9LQ0FrSkNRbWpVcUJGTGx5NDE2WDNidW5Vck0yYk1JQ3NyaThEQVFBWU9IRWhlWGw2NXZHSmpZN2w1OHlZalI0N2t1ZWVlcTNLTUhUdDJ4TXZMQzRQQndKNDlld0RZdTNjdlJVVkZCQVlHNHVEZ1VDNmZGaTFhMEtSSkU3V0Jha2xpWWlKeGNYRk1uandaVDA5UC92NzN2OWU2ZXJGR1hiZ1BTKy9iNWN1WGs1U1VSSU1HRFJneVpBaGJ0bXk1aTFxd0xEYzNsK1hMbHdQZzVlV2xIdCs1Y3lkVHAwNmxxS2lJME5CUTJyZHZUM0p5TWdzV0xDaVh4OHFWS3hrOGVERHU3dTRBakIwN1ZqMFhGaGFtdnJZbVQwdDFYRkcrWmRXRlp5NUVYWEw1OHVVOVFOazMvZTJpb2lKcFNBa2hhcFY2TWJTdk1uY09iekorQTI1blYzRTdzbXZYcnF4Y3VaS3NyQ3hPbno1TmVubzZtWm1aNU9mbm04eS9pbzJOcFVlUEhwdzhlWktJaUFpVFhxdUt2UGZlZTNoNmVuTG16QmxDUTBNNWNPQUF4Y1hGWmhzYjY5YXRBK0RkZDk5RnA5T3AxMnpZc0lIbzZHanM3T3hJU2tvQzRQMzMzOGZmMzk5c21aczJiZUxiYjc5RnE5WHk1cHR2M25XTUkwYU1JRDA5bmQyN2R4TWNIRXhLU2dvQVFVRkJadk5adkhoeHBXVVpHWHNLQVpvMWEwWjJkall0VzdZMG05Wlc5VkpmN3NQUys5Ylk4eEVURTBPL2Z2M0l5c29pT0xqNnRtM3g4L05UZis3VXFSUFRwazFUWHk5ZHVoU0FYcjE2NGVEZ1FPZk9uVGw2OUNnN2QrNWt5cFFwSnZsTW16YU52bjM3cXEram9xTFV1aklPdGJNMlQwdDFYRkcrWmRXRlp5NUVYZkxycjcvbXQyN2RlaFB3MHY5L2FPL3g0OGV0SDlvZ2hCQTE0SUZvU04ycGJkdTJaR1ZsY2V6WU1WeGRYYzJtU1UxTlplN2N1U2lLUXBjdVhkVGplcjNlcENIVnNXTkhBTnEwYVFOWU44ZksrQTE2Ky9idEFTZ3BLYUd3c05Cc1E4cTQrSVdibTV0SmVmbjUrZHkrZlJ0bloyZk9uVHNIUU0rZVBTc3MwL2poTFRnNG1BWU5HdHgxalAzNjlhTjE2OVljUEhpUWl4Y3ZrcGFXUnJkdTNYajg4Y2NyemJNeXUzYnR3c25KaWErLy9wcFpzMll4WmNvVXZ2bm1HN01OWGx2VlMzMjVEMHZ2MjE5Ly9SVkFmZDkzNk5DaDB2eXFJaXdzak1hTkcrUHU3azcvL3YxTkZzTEl6czRHWVAzNjlTYlhtQnRTMkxWclY2dktzeVpQYStyWWtycnd6SVdvYXd3R3czbzdPenRqUTBvV21SQkMxRG9QeE5DK093VUVCQUNsdlNVM2J0d3dPV2ZzclpvM2J4NjNidDNpODg4L0p5NHVybHJMdjNEaEFnQW5UcHdBd01YRkJXZG5aN05wVzdWcUJmenhZVEFySzB1OXh0aWdNMDZxejhqSXFMRE1TWk1tb2RGb2lJK1A1OUtsUzNjZG81MmRIU0VoSVJRVkZSRWZIMDlSVVJIRGhnMnJORDlyT1RnNDBMdDNiNkQwZys2ZDgyZU1iRlV2MXFyTDk5RzRjV1BnajRVYnJPbGxyWXJ4NDhjelljSUUvUDM5eTYwbWFGd3lQRGs1bVI5KytNSGszNTJzYlR4WWs2YzFkUXlZblFkb1ZKZWZ1UkMxMGUzYnQzY0JCWXFpNkl1S2l0YlpPaDRoaExoVHZlaVJTa2hJTUhtZG1KaElvMGFOaUlxS0F1Q3JyNzdpOXUzYjZ2Q2tzV1BIc24vL2ZrNmRPa1ZJU0FqOSsvZkgwZEdSa3lkUDR1WGx4YXV2dm9yQllBQmcwYUpGWEw5K3ZWcmpuVHAxS2dNR0RHRDM3dDBBREI4K3ZNSzBJU0VoSkNRa0VCTVRnNit2THdjT0hBQmc1TWlSNmtwbG9hR2hmUExKSjhURXhEQm8wQ0NLaW9wd2QzY25JaUpDemFkWHIxNk1HREdDdFd2WE1tM2FOQklURXkxK0VMVVVZMUJRRUV1V0xHSHYzcjA0T2pveWFOQ2dDdk9aT0hFaWx5OWZadFdxVlpYdUZXU01hZi8rL1FCNGVucFd1TnBmVGRmTG1UTm5TRXRMdzh2TFMrMnRxNHYzWVEwZkh4ODJidHpJckZtejhQUHpVKy9Ea3FyVWp5WEJ3Y0VzWHJ5WXFLZ29mSDE5Y1hCd0lETXprK0hEaDFjNHhLMDY4cXlzamwxZFhibDA2Ukx2dlBNT0hUdDJaTWFNR1NabDFQVm5Ma1J0OU5OUFA5M3MyYlBuVm8xRzB6d2pJNk42L3hBTElVUTFxQmM5VWtsSlNlcWNBaWlkcjFEMjlmTGx5MW0yYkptNmFwK2pveU9KaVltOC9QTExPRHM3czJYTEZ0YXZYMDlPVG83NklmQ3R0OTdDeGNXRkkwZU9NSFRvMEdxTk56QXdrTzNidDVPWGw4ZUlFU09Jakl5c01PMllNV09JaW9yQzN0NmVMNzc0QXIxZXordXZ2ODRycjd5aXBoazNiaHhSVVZFMGFkS0VUWnMyOGQxMzM1bWRuL0hHRzIvUW9VTUhmdnp4eDNLTno2ckUyS3haTTN4OGZEQVlEUGo3KzFmWW13YWxxeC9tNU9SWU5lUnh6Wm8xSkNjbms1dWJ5N0JodzVnM2IxNkZhV3U2WHJadDI4YjgrZlBWQm5aZHZROXIvTzF2ZjJQZ3dJSGN1SEdEbEpRVWsxZ2FObXhvOXBxcTFJOGxMNy84TXRIUjBUZzVPYkZod3dZMmJ0eElRVUVCblRwMXVxOTVWbGJIMDZkUHAxMjdkaHcrZk5oc3c3S3VQM01oYWl0RlVkWXBpaUxEK29RUXRaTEcxZ0hjQzYxV3F3Qm1oLzJJKzBkUkZGNTg4VVV5TXpQNTdMUFA2TjY5ZTRWcHE3S1BWRzMyMTcvK2xmUG56MWU2bjFCOVlEQVlUT2IyN05temg3ZmVlb3NPSFRxWVhZSWJIcXo2RVhXYmNmbjZRNGNPVmV2ZlA2MVd1d3Z3cmM0OGhiamZGRVg1L3ZEaHc5NjJqa09JdXFwZURPMFROV2YyN05sY3VYS0Z6TXhNbm4zMldZdU5LTURza3VoMWpjRmc0TVNKRTdWeWM5djdZZnYyN1d6ZXZKa3VYYnFRazVQRE45OThBNVRPYlRMblFhc2ZJU29nalNoUjUyZzBHcS9LVXdraEtpSU5LVkVsdTNidG9yQ3dFSDkvZjk1NTV4MWJoMU1qN096czJMZHZuNjNEcURGdDJyVGg0c1dMSEQ1OG1JWU5HL0xFRTA4d2F0UW9mSHg4ektaLzBPcEhDRXRraElTb0t5eHRMaTZFc0k0MHBFU1ZHRGZpRmZXWGg0Y0htemR2dG5VWVFnZ2hoQkMxV3IxWWJFSUlJWVFRUWdnaGFwSTBwSVFRUWdnaGhCQ2lpdXJGMEw2TWpBdysvZlJUamg0OVNuRnhNVnF0bGhrelp0QzJiVnVMMSszZXZadlZxMWR6NnRRcDlIbzl6WnMzSnpJeWtpRkRodHlYT0kzamtYZnQya1hUcGszdk9rMTFsM2sveTdkRzJYSGFHbzJHSmsyYW9OUHBtRFJwa3JxWnFxM3JwU3A1UXUyNWovRHdjUEx5OHZqM3YvOWRidlBibWxhMmZ1enM3R2pac2lYKy92NUVSa1pXdXNlWXRUSXpNNG1MaXlNakl3TjdlL3Rxbjd1bEtJcTYxeFBVem1jdWhCQkNpSnBSTHhwUzI3ZHY1K3JWcXd3Yk5veERodzZSbHBiR3RHblQrUHp6enl1OFpzR0NCYXhZc1FKbloyZDhmSHhvMnJRcHAwK2Y1dUxGaXpVWXVTZ3JMQ3dNZzhIQTNyMTcyYkZqQjFldVhHSEpraVcyRHF2S2F0TjlqQm8xaW9LQ0FwczNvc29LQ3d0RHI5ZVRrcExDcWxXcnlNdkxJeVltcGxyeW5qSmxDbWZQbnNYYjI1dEhIMzIwV3ZJRW1EbHpKbWxwYWF4YnQ4NXM0NlUyUFhNaGhCQkMxSXg2MFpBYU9uUW9reWRQeHM3T2p0OS8vNTJCQXdkeTdOZ3hidCsrYlhiL29qMTc5ckJpeFFwY1hWMVp0bXdaclZ1M1ZzOVpzM0dzc0Y1VjlwRWFQMzQ4VFpzMlpmanc0WVNIaDNQMDZORWFpTEQ2MWFiN3FJMUxraHZySnlBZ2dJa1RKNUthbW5wUERhbXl2VVJuejU0RklEWTJsdWJObTFkSHVBQ1Y3bzlWbTU2NUVFSUlJV3BHdlpnajljUVRUNmdiaUJyLzYrRGdvSDRMSHg0ZXp0Q2hReWtxS2dKZ3pabzFBTHoyMm1zbWpTZ0FlL3ZTdHVYVnExZVpQSGt5Zm41K2VIdDdNM3IwYUg3NjZTYzFuWWVIQng0ZUhxU21wdkxpaXkraTAra1lNV0lFSjArZXJEVGV0TFEwZ29PRDBlbDBUSmd3Z1N0WHJsU1lWbEVVVnE5ZVRWQlFFTjdlM2d3ZVBKakZpeGRUVWxKaWttN0hqaDJFaDRlajArbm8yN2V2MlkxVEwxKyt6SUFCQS9EdzhHRG56cDFWampFcks0dGV2WHJoNmVuSnRXdlhBTGg1OHlZNm5RNGZIeC8wZW4yNWZDSWlJaGd5WkFpM2J0MnF0RjZNOHZQekFYanFxYWNxVEdPcmVxbUsybkFmeHZkcFRrNk95V3RMNzF1RHdVQkNRZ0srdnI3MDY5ZVBwVXVYbHN1bk9yUnIxdzZBd3NKQ2srTXBLU21FaFlXaDAra0lDQWhnL3Z6NUp1OHRZeXpKeWNuNCt2cXFQVDlsaDlrRkJBU1l2SzRzVDdEbnVLc0FBQ0FBU1VSQlZLaTRqc3ZtNCtmblozSEo0TnJ3eklVUVFnaFJNK3BGUTZxc3RXdlhBdUR2NzY4MmlrYU5Hc1hvMGFQVmhwWHhRNk5XcTYwd24vUG56NU9kbmMyZ1FZUHc4UERnK1BIalpyODEvK2lqajlCcXRiUnQyNWJNekV6bXpwMWJhWXdMRnk3RXk4c0xWMWRYRGg0OFNHeHNiSVZwVjYxYVJYeDhQQVVGQllTRWhOQ29VU09XTGwzS3dvVUwxVFJidDI1bHhvd1paR1ZsRVJnWXlNQ0JBOG5MeXl1WFYyeHNMRGR2M21Ua3lKRTg5OXh6Vlk2eFk4ZU9lSGw1WVRBWTFHWFE5KzdkUzFGUkVZR0JnV1kzMzIzUm9nVk5talJSbjRVbGlZbUp4TVhGTVhueVpEdzlQZm43My85ZTYrckZHblhoUGl5OWI1Y3ZYMDVTVWhJTkdqUmd5SkFoYk5teTVTNXF3YkxjM0Z5V0wxOE9nSmZYSC90Qjd0eTVrNmxUcDFKVVZFUm9hQ2p0Mjdjbk9UbVpCUXNXbE10ajVjcVZEQjQ4R0hkM2R3REdqaDJybmdzTEMxTmZXNU9ucFRxdUtOK3k2c0l6RjNWTFVWRVJLMWFzSUR3OG5HZWVlUWFkVHNmdzRjTTVkZW9VR1JrWmVIaDRxQTMzNm1RcGIrTTVEdzhQUEQwOUdUTm1qTm9MWE5tMTFSa0h3S1ZMbDRpSmljSGYzeDlQVDAvNjkrL1BwNTkrZXMvbDFxVEs2bE1JVWZ2Vmk2RjlSbWxwYWZ6clgvK2lSWXNXUkVkSHE4ZnZITjVrL0FiYzJIdGxUdGV1WFZtNWNpVlpXVm1jUG4yYTlQUjBNak16eWMvUHg4bkpTVTBYR3h0TGp4NDlPSG55SkJFUkVTYTlWaFY1NzczMzhQVDA1TXlaTTRTR2huTGd3QUdLaTR2Tk5qYldyVnNId0x2dnZvdE9wMU92MmJCaEE5SFIwZGpaMlpHVWxBVEErKysvajcrL3Y5a3lOMjNheExmZmZvdFdxK1hOTjkrODZ4aEhqQmhCZW5vNnUzZnZKamc0bUpTVUZBQ0Nnb0xNNXJONDhlSkt5ekl5OWhRQ05HdldqT3pzYkZxMmJHazJyYTNxcGI3Y2g2WDNyYkhuSXlZbWhuNzkrcEdWbFVWd2NMQlY5MjROUHo4LzllZE9uVG94YmRvMDlmWFNwVXNCNk5XckZ3NE9EblR1M0ptalI0K3ljK2RPcGt5WllwTFB0R25UNk51M3IvbzZLaXBLclN2alVEdHI4N1JVeHhYbFcxWmRlT2FpN2lnb0tDQXlNaEpGVWZpLy8vcy9ubnJxS1lxTGk4bkl5TURSMFZFZFhXRXIrL2J0dzJBd01IdjJiR0ppWWxpeFlrV05sbDljWE16NDhlUHg4ZkZoN2RxMU5HblNoSFBuenZIcnI3L1dhQnpWeGRiMUtZUzRlL1dtSVhYcTFDa21UNTZNaTRzTG4zenlDWTg4OGtpRmFkdTJiVXRXVmhiSGpoM0QxZFhWYkpyVTFGVG16cDJMb2loMDZkSkZQYTdYNjAwYVVoMDdkZ1NnVFpzMmdIVnpySXpmb0xkdjN4NkFrcElTQ2dzTHpUYWtqSXRmdUxtNW1aU1huNS9QN2R1M2NYWjI1dHk1Y3dEMDdObXp3aktOSDk2Q2c0TnAwS0RCWGNmWXIxOC9XcmR1emNHREI3bDQ4U0pwYVdsMDY5YU54eDkvdk5JOEs3TnIxeTZjbkp6NCt1dXZtVFZyRmxPbVRPR2JiNzR4MitDMVZiM1VsL3V3OUw0MWZoZ3h2dTg3ZE9oUWFYNVZFUllXUnVQR2pYRjNkNmQvLy80bUMyRmtaMmNEc0g3OWVwTnJ6QTBwN05xMXExWGxXWk9uTlhWc1NWMTQ1cUx1V0xSb0VZV0ZoWHoyMldkcVQ3K0Rnd1BlM3Q1QWFVK0dyVDM4OE1PODhNSUxSRVpHWWpBWUxINHhXZDB5TXpPNWNPRUNZOGFNVWVkQ1B2cm9vOVc2d0V4TnMyVjlDaUh1WHIzNFRUMTM3aHhSVVZFNE9qcXlaTW1TU2ovVUJ3UUVBS1c5SlRkdTNEQTVaK3l0bWpkdkhyZHUzZUx6eno4bkxpNnVXdU85Y09FQ0FDZE9uQURBeGNVRloyZG5zMmxidFdvRi9QRmhNQ3NyUzczRzJLQXovaUd4OU1kMTBxUkphRFFhNHVQanVYVHAwbDNIYUdkblIwaElDRVZGUmNUSHgxTlVWTVN3WWNNcXpjOWFEZzRPOU83ZEd5ajlvSHZuL0Jralc5V0x0ZXJ5ZlRSdTNCajRZK0VHYTNwWnEyTDgrUEZNbURBQmYzLy9jcXNKR3BjTVQwNU81b2NmZmpENWR5ZHJHdy9XNUdsTkhRTm01d0VhMWVWbkxtcVA0dUppdnZ6eVM4YVBIMjkydUhSWlI0OGVaZVRJa2VoME9rSkRRMDNlTDNxOW5ubno1dUhqNDBPZlBuMllQbjI2eVZ4Vmc4RkFVbElTUTRjT3hkdmJtOERBUUxOemZCY3RXc1RBZ1FQVnhuMVp0Mjdkb21YTGxoVis2QzhxS3VLZi8vd25RNFlNVWN0SVRFekVZRERjVXh4dDJyU2hVYU5HTEZ5NDBPSVF4TExuak1lTXY4T1d5clYwcnJKNlhiTm1EUU1IRHFSMzc5N0V4OGRYZXJ5aStyeDI3Um82blk1dnYvMVdQVjlRVUVDL2Z2MDRjT0NBMmV1RkVEV3ZYdlJJdmZiYWExeTdkZzBmSHgrMmI5K3VIaDgvZmp5TkdqWGlxNisrNHZidDIrcndwTEZqeDdKLy8zNU9uVHBGU0VnSS9mdjN4OUhSa1pNblQrTGw1Y1dycjc2cS9vOSswYUpGWEw5K3ZWcmpuVHAxS2dNR0RHRDM3dDBBREI4K3ZNSzBJU0VoSkNRa0VCTVRnNit2ci9vLzBKRWpSNm9ybFlXR2h2TEpKNThRRXhQRG9FR0RLQ29xd3QzZG5ZaUlDRFdmWHIxNk1XTEVDTmF1WGN1MGFkTklURXkwK0VIVVVveEJRVUVzV2JLRXZYdjM0dWpveUtCQmd5ck1aK0xFaVZ5K2ZKbFZxMVpWdWxlUU1hYjkrL2NENE9ucFdlRnFmelZkTDJmT25DRXRMUTB2THkrMXQ2NHUzb2MxZkh4ODJMaHhJN05temNMUHowKzlEMHVxVWorV0JBY0hzM2p4WXFLaW92RDE5Y1hCd1lITXpFeUdEeDllNFJDMzZzaXpzanAyZFhYbDBxVkx2UFBPTzNUczJKRVpNMmFZbEZIWG43bW9QYkt6czhuUHo3ZTRZSW5SdW5YcldMQmdBWTBhTlNJbUpvYlkyRmgxbm5Cc2JDem56NTluelpvMU5HellrR25UcGpGLy9ueG16Wm9GbE02VDNMdDNMN05uejZaYnQyNWtaMmZqNk9qSTFhdFhUZkxmc0dFRGlZbUpkT2pRd2FRWDk5cTFhNnhZc1lJeFk4WlVHTitjT1hNNGNlSUVIMzc0SVc1dWJwdzRjWUszMzM2YjR1SmlKazZjZU5keEFNVEZ4VEZ6NWt6Mjc5L1B5SkVqQ1FzTE14a3RVcG1LeXEzc25LVjZQWC8rUFAvNHh6OVl2SGd4VHo3NUpQLzczLzhBS2p4ZTFwMzEyYng1Yy9VenpiUFBQZ3Y4c1hlY1RxZXorajZGRVBkWHZlaVJNdmFlN042OW02U2tKUFZmUVVFQlVEcDVmdG15WmVxNGNrZEhSeElURTNuNTVaZHhkblpteTVZdHJGKy9ucHljSFBWRDRGdHZ2WVdMaXd0SGpoeGg2TkNoMVJwdllHQWcyN2R2Snk4dmp4RWpSaEFaR1ZsaDJqRmp4aEFWRllXOXZUMWZmUEVGZXIyZTExOS9uVmRlZVVWTk0yN2NPS0tpb21qU3BBbWJObTNpdSsrK016cy80NDAzM3FCRGh3NzgrT09QSkNRazNIV016Wm8xdzhmSEI0UEJnTCsvZjRXOWFWQzYrbUZPVG81VlF4N1hyRmxEY25JeXVibTVEQnMyakhuejVsV1l0cWJyWmR1MmJjeWZQOS9rbTlTNmVCL1crTnZmL3NiQWdRTzVjZU1HS1NrcEpyRTBiTmpRN0RWVnFSOUxYbjc1WmFLam8zRnljbUxEaGcxczNMaVJnb0lDT25YcWRGL3pyS3lPcDArZlRydDI3VGg4K0xEWmhtVmRmK2FpOWpEK25iSm1nWjdvNkdoYXRXcUZpNHNMNGVIaFpHWm1ZakFZdUg3OU90dTNiK2Z0dDkvRzFkV1ZwazJiRWhFUndhNWR1NERTMVZiWHJsM0x6Smt6NmRHakIvYjI5cmk1dWFsRGZhRjBlUHMvLy9sUEVoSVNlT3l4eDB6SzdkdTNMd0VCQWVUazVPRGk0bUwyOXo0bkowZGROS1Z6NTg3WTI5dlR2WHQzSmt5WXdJWU5HKzQ1amo1OSt2RGxsMThTRWhMQzh1WExDUWtKNGVlZmY3YXFqaTJWYStsY1pmWDYwRU1Qb2RGb3VIanhJazVPVG5UcjFzM2k4Y3JxTXlRa2hEMTc5cWc5YTF1MmJDRTRPTmhrVTNBaGhMaHJXcTFXMFdxMWlxaFpCb05CQ1EwTlZiUmFyZkxqano5YVRGdFlXS2prNStmWFVHVDN6NnV2dnFvRUJnYmFPb3dhVVZKU1l2SjY5KzdkaWxhclZZWU5HMWJoTlE5Uy9ZaTZ6ZmgzbzdiK1BicHg0NGJpNGVHaC9QZS8vNjB3emRHalJ4V3RWcXZrNWVXVk8xWllXS2ljT0hGQ3ZjODcvK24xZXVYa3laT0tWcXRWY25Oeks4emIzOTlmbVROblRvWGxHZ3dHNWNLRkM4cmt5Wk9WU1pNbWxUdHZqT0hPTWc0ZlBxeG90VnFscEtUa3J1TXdWMmNUSjA1VVhuamhCYXZxeDFLNWxzNVZWcStLb2lqYnQyOVhubnZ1T1NVME5GUTVkT2lRZXEyNTQ1WFZwNklveWdzdnZLQnMyYkpGK2ZYWFh4V2RUcWRjdTNiTllsMVV4ZjM2WFJEaVFWSXZlcVJFelprOWV6YlIwZEZrWm1ieTdMUFAwcjE3ZDR2cEhSd2NyTnFNdHpZekdBeWNPSEdDUG4zNjJEcVVHckY5KzNaZWZmVlZQdnp3UTJiT25LbXVxamQrL0hpejZSKzAraEhpZm5KeGNjSGIyNXZQUC8vOHJ2TXd6ckhidG0xYnVYbUJEejMwRU0yYU5RUCttS2RuemdjZmZNQlhYMzNGRjE5OFlmYThScU9oYmR1MnZQamlpK3pkdTdkY3I1U3hCOVU0QjlEby9Qbnp1THE2WW1kblZ5MXhRR21kalJzM2pyTm56Mkl3R05TNVpjWlJLWURKUENaTDVWbzZWMW05QWd3ZVBKZ3RXN2JnN2UxdHN0Sm9SY2VOS3FyUGtKQVF0bTNieHRhdFcvSDE5VlhqRTBMVUR0S1FFbFd5YTljdURoNDhpTCsvUDNQbXpMRjFPRFhDenM2T2ZmdjJtU3pUWForMWFkT0dpeGN2c25yMWFsSlRVM25paVNlSWo0L256My8rczluMEQxcjlDSEcvVFowNmxlUEhqek5seWhST256NU5TVWtKdWJtNTdONjltOHpNekVxdmQzVjFSYXZWcWd1UmxKU1U4UFBQUC9QOTk5K3I1L3YxNjhlY09YUDQrZWVmS1NrcDRhZWZmbEtIeVVQcFJ2ZHhjWEhNbnovZlpPNnhrYUlvWExod2daVXJWOUtqUjQ5eUMwNDg4c2dqK1BuNU1XZk9ISDc1NVJkS1NrbzRkdXdZbjM3NkthTkhqNzZuT0g3NTVSY1NFeFBKenM2bXBLU0UzMy8vblkwYk4rTGw1WVdkblIyZE9uWEN5Y21KclZ1M0FxV0xTSlZkVXR4U3VaV2RzMVN2di8zMkcwZU9IRUdqMGRDaFF3ZjBlajJLb2xSNDNKcjYvUE9mLzh5eFk4ZjQ4c3N2ZWVHRkZ5cDk5a0tJbWxVdkZwc1FOY2U0RWErb3Z6dzhQTmk4ZWJPdHd4RGlnZlduUC8ySlZhdFdzV1RKRWw1Ly9YVisvLzEzSEIwZDZkeTVzOW1ONGMySmk0dmpndzgrVUZkWmRYTnpNOWxmY2M2Y09Yejg4Y2RFUmthU2w1ZEhwMDZkeW4wNTlzd3p6L0RPTysvdzNudnY0ZVRrcEs2QWFkeS96Y1hGaFdlZmZiYkNtTjUvLzMwV0xWckVhNis5Ums1T0R1M2J0MmZzMkxHRWhJVGNVeHhQUFBFRVAvendBOG5KeWR5NmRZc1dMVnJRdDI5ZnBrNmRDcFRPNVp3elp3N3g4ZkdzWDcrZWxpMWI0dVBqUTNwNnVsWGxXanBucVY1TFNrcDQvLzMzdVhEaEF1M2F0U00yTmhhTlJsUGhjU05MOWRtNGNXTjhmSHc0ZWZJa1dxMjIwdWN1aEtoWmRYckdvbkZzcjdtbGtZVVFRb2c3ZVhoNEFIRG8wS0ZxL2ZzbmY0L0UvUklXRmtaUVVCQmhZV0hWbXUvOStsMFE0a0VpUFZKQ0NDR0VFTFhNalJzMzJMbHpKNy8vL251MXJ4NHNoS2dlOWFJaHRYWHJWcFl0VzhhRkN4ZHdjSEJBcTlVeWFkSWtPbmJzYVBHNjNidDNzM3IxYWs2ZE9vVmVyNmQ1OCtaRVJrWXlaTWlRK3hLbjhkc2Y0MTRRZDV1bXVzdThuK1ZidzFnbWxFNjRiZEtrQ1RxZGprbVRKcWxEU1d4ZEwxWEpFMnJQZllTSGg1T1hsOGUvLy8zdmNwdmYxclN5OVdOblowZkxsaTN4OS9jbk1qS3kwajNHckpXWm1VbGNYQndaR1JuWTI5dXpiOSsrYXNuWFNGRVVreUU1dGZHWkN5SHFoMEdEQnRHNmRXcysvUERES3UyUkpZU29PZldpSVhYOCtISGMzZDNwMDZjUC8vM3ZmOW0vZno5bnpweGg4K2JORmU2M3NHREJBbGFzV0lHenN6TStQajQwYmRxVTA2ZFBjL0hpeFJxT1hoaUZoWVZoTUJqWXUzY3ZPM2JzNE1xVkt5eFpzc1RXWVZWWmJicVBVYU5HVVZCUVlQTkdWRmxoWVdIbzlYcFNVbEpZdFdvVmVYbDVWcy83cU15VUtWTTRlL1lzM3Q3ZVBQcm9vOVdTSjhETW1UTkpTMHRqM2JwMVpoc3Z0ZW1aQ3lIcUIrTm0zVUtJMnF0ZU5LVGVldXN0ZGZQQzNOeGNmSHg4K1BYWFg3bDkrN2JaYjNIMjdObkRpaFVyY0hWMVpkbXlaYlJ1M1ZvOVo4M0dzY0o2ZXIyZWtwSVNxNVpBSHo5K1BFMmJObVg0OE9HRWg0ZHo5T2pSR29pdyt0V20rd2dNRExSWjJSVXgxazlBUUFBVEowNGtOVFgxbmhwU1pYdUp6cDQ5QzBCc2JLeTZWSEYxMkxadG04WHp0ZW1aQ3lHRUVLSm0xSXZsejQyTnFJS0NBcjcrK21zQWV2YnNxVGFpd3NQREdUcDBxTHBqL0pvMWF3QjQ3YlhYVEJwUlpmTzZldlVxa3lkUHhzL1BEMjl2YjBhUEhzMVBQLzJrcHZQdzhNRER3NFBVMUZSZWZQRkZkRG9kSTBhTTRPVEprNVhHbTVhV1JuQndNRHFkamdrVEpuRGx5cFVLMHlxS3d1clZxd2tLQ3NMYjI1dkJnd2V6ZVBGaVNrcEtUTkx0MkxHRDhQQndkRG9kZmZ2MlpkT21UZVh5dW56NU1nTUdETUREdzRPZE8zZFdPY2FzckN4NjllcUZwNmNuMTY1ZEEwcDNpTmZwZFBqNCtLRFg2OHZsRXhFUndaQWhRMHoyOEtpTWNSZjNwNTU2cXNJMHRxcVhxcWdOOTJGOG4rYms1Smk4dHZTK05SZ01KQ1FrNE92clM3OSsvVmk2ZEdtNWZLcER1M2J0Z05LbGljdEtTVWtoTEN3TW5VNUhRRUFBOCtmUE4zbHZHV05KVGs3RzE5ZFg3ZmtwTzh3dUlDREE1SFZsZVVMRmRWdzJIejgvUDVQWGQ2b056MXdJSVlRUU5hTmU5RWdCK1ByNmN1UEdEYUQwdzg3TW1UUFZjNk5HalNJL1AxOGQzbVQ4MEdocEtkSHo1OCtUblozTm9FR0QrTi8vL2tkNmVqb3hNVEdzVzdmT0pOMUhIMzFFbno1OUtDb3FJak16azdsejU3SjgrWEtMc1M1Y3VKQisvZnB4NE1BQkRoNDhTR3hzTEI5Ly9MSFp0S3RXcmVLamp6NmlaY3VXaElTRThOMTMzN0YwNlZJS0NncjQyOS8rQnBUT0VaczFheFlOR3pZa01EQVFqVVpEWGw1ZXVieGlZMk81ZWZNbUkwZU81TG5ubnJ1ckdMMjh2RWhQVDJmUG5qMEVCd2V6ZCs5ZWlvcUtlT0dGRjlSTkVNdHEwYUlGeGNYRmFnUFZrc1RFUkF3R0F5a3BLWGg2ZWpKNzl1d0swOXFxWHF4UkYrN0QwdnQyK2ZMbEpDVWwwYng1Y3dZTkdzU1dMVnZ1b1RiTXk4M05WY3Z6OHZKU2orL2N1WlBwMDZmVHFWTW5Ra05ET1hic0dNbkp5WlNVbEpUYnhITGx5cFVNSGp3WWQzZDNBTWFPSFV0U1VoSlFPdFRPT08vS21qd3QxWEZGK1paVkY1NjVFSlVwK3lWQmJWOTlNQ01qZzdGang1b2NlK3l4eDhyOWpSWkNpUHVwM2pTa1JvNGN5Y1dMRjltelp3KzdkdTNpc2NjZTQ2OS8vU3RRZm5pVDhSdndPemNRTEt0cjE2NnNYTG1Tckt3c1RwOCtUWHA2T3BtWm1lVG41NXNNRjR5TmphVkhqeDZjUEhtU2lJZ0lrMTZyaXJ6MzNudDRlbnB5NXN3WlFrTkRPWERnUUlXTkRlTWZoWGZmZlJlZFRxZGVzMkhEQnFLam83R3pzMU0vNUwzLy92djQrL3ViTFhQVHBrMTgrKzIzYUxWYTNuenp6YnVPY2NTSUVhU25wN043OTI2Q2c0TkpTVWtCSUNnb3lHdytpeGN2cnJRc0kyTlBJWlR1THArZG5VM0xsaTNOcHJWVnZkU1grN0QwdmpYMmZNVEV4TkN2WHoreXNySUlEZzYyNnQ2dDRlZm5wLzdjcVZNbms0MThseTVkQ2tDdlhyMXdjSENnYytmT0hEMTZsSjA3ZDVaclNFMmJOazNkZndVZ0tpcEtyU3ZqVUR0cjg3UlV4eFhsVzFaZGVPWkNWQ1lwS1lteFk4Zld1cms1MmRuWlJFZEhzM2J0Mm5KZjJPM2J0MDhXWWhCQzJFeTlhVWo5NVM5L0FVcS9QUjQyYkJpZmZmWVo0OGFOTTl0TDByWnRXN0t5c2poMjdCaXVycTVtODB0TlRXWHUzTGtvaWtLWExsM1U0M3E5M3VSLzJzYVZBZHUwYVFOWU44ZksrQTE2Ky9idGdkSk4vQW9MQzgwMnBJeUxYN2k1dVptVWw1K2Z6KzNidDNGMmR1YmN1WE5BNlhER2loZy92QVVIQjlPZ1FZTzdqckZmdjM2MGJ0MmFnd2NQY3ZIaVJkTFMwdWpXclJ1UFAvNTRwWGxXWnRldVhUZzVPZkgxMTE4emE5WXNwa3lad2pmZmZHTzJ3V3VyZXFrdjkySHBmZnZycjc4Q3FPLzdEaDA2VkpwZlZZU0ZoZEc0Y1dQYzNkM3AzNysveVVJWTJkblpBS3hmdjk3a0duTkRDcnQyN1dwVmVkYmthVTBkVzFJWG5ya1FkZFdOR3pmVTMyTWhoS2hONnNVY3FaczNiNVk3ZHVkOGc3SUNBZ0tBMHQ0UzQzQkFJMk52MWJ4NTg3aDE2eGFmZi80NWNYRngxUmd0WExod0FZQVRKMDRBcGJ1Wk96czdtMDNicWxVcjRJOFBnMWxaV2VvMXhnYWRjVko5UmtaR2hXVk9talFKalVaRGZIdzhseTVkdXVzWTdlenMxQjNkNCtQaktTb3FZdGl3WVpYbVp5MEhCd2Q2OSs0TmxIN1F2WFArakpHdDZzVmFkZmsrR2pkdURQeXhjSU0xdmF4Vk1YNzhlQ1pNbUlDL3YzKzUxUVNOUzRZbkp5Znp3dzgvbVB5N2s3V05CMnZ5dEthT0FiUHpBSTNxOGpNWHdweU1qQXc4UER6WXNtVUxBd2NPNUxubm51UDc3NzluMWFwVitQajRFQkFRd0gvKzh4K1R0TjkrK3kwaElTSDA3dDJiTjk1NHcrUUxpKysvLzU2UkkwZmk3ZTNOODg4L2I5THpaVEFZU0VwS1l1alFvWGg3ZXhNWUdLZ093emNPNGV2ZHU3ZkZPWXBHUlVWRi9QT2YvMlRJa0NGcVhzYmh0MlZqM2J4NU03Nit2c1RIeDFjYWcxNnZaOTY4ZWZqNCtOQ25UeCttVDU5ZXBibS9Rb2o2cVY3MFNBMGJOb3orL2Z2ajVPVEVuajE3Z05JNVU4YmVxSysrK29yYnQyK3J3NVBHamgzTC92MzdPWFhxRkNFaElmVHYzeDlIUjBkT25qeUpsNWNYcjc3NnF2by8zRVdMRm5IOSt2VnFqWGZxMUtrTUdEQ0EzYnQzQXpCOCtQQUswNGFFaEpDUWtFQk1UQXkrdnI3cUg1NlJJMGVxSzVXRmhvYnl5U2VmRUJNVHc2QkJneWdxS3NMZDNaMklpQWcxbjE2OWVqRml4QWpXcmwzTHRHblRTRXhNdFBoQjFGS01RVUZCTEZteWhMMTc5K0xvNk1pZ1FZTXF6R2ZpeElsY3ZueVpWYXRXVmJwWGtER20vZnYzQStEcDZWbmhhbjgxWFM5bnpwd2hMUzBOTHk4dnRiZXVMdDZITlh4OGZOaTRjU096WnMzQ3o4OVB2UTlMcWxJL2xnUUhCN040OFdLaW9xTFUzK0hNekV5R0R4OWU0UkMzNnNpenNqcDJkWFhsMHFWTHZQUE9PM1RzMkpFWk0yYVlsRkhYbjdrUWxwdytmWnBObXpZUkZ4ZkhqQmt6OFBIeFlkdTJiWHowMFVkOCtPR0g5T3ZYVDAyN2VmTm1saXhaUW5GeE1XKysrU2IvK01jL21ETm5EZ0I1ZVhtODg4NDd1THU3azVDUXdOeTVjOW04ZVROUU9tOXo3OTY5eko0OW0yN2R1cEdkbmEzK0RwVWRjbWh1bE1tZDVzeVp3NGtUSi9qd3d3OXhjM1BqeElrVHZQMzIyeFFYRnpOeDRrUTFYWHA2T2x1MmJFRlJsRXBqaUkyTjVmejU4NnhaczRhR0RSc3liZG8wNXMrZno2eFpzNnFua29VUWRWSzk2SkY2OHNrblNVMU5aZDI2ZFNpS1FrUkVCTysrKzY1NmZ2bnk1U3hidGt4ZHRjL1IwWkhFeEVSZWZ2bGxuSjJkMmJKbEMrdlhyeWNuSjBmOUVQaldXMi9oNHVMQ2tTTkhxbjFIOGNEQVFMWnYzMDVlWGg0alJvd2dNakt5d3JSanhvd2hLaW9LZTN0N3Z2amlDL1I2UGErLy9qcXZ2UEtLbW1iY3VIRkVSVVhScEVrVE5tM2F4SGZmZldkMmZzWWJiN3hCaHc0ZCtQSEhIMGxJU0xqckdKczFhNGFQanc4R2d3Ri9mLzhLZTlPZ2RQWERuSndjcTRZOHJsbXpodVRrWkhKemN4azJiQmp6NXMyck1HMU4xOHUyYmR1WVAzKysyc0N1cS9kaGpiLzk3VzhNSERpUUd6ZHVrSktTWWhKTHc0WU56VjVUbGZxeDVPV1hYeVk2T2hvbkp5YzJiTmpBeG8wYktTZ29vRk9uVHZjMXo4cnFlUHIwNmJScjE0N0RodytiYlZqVzlXY3VoQ1V2dnZnaVRrNU9CQVlHY3UzYU5jYU9IWXVUa3hQUFBmY2M1ODZkTXhrQk1uSGlSSm8zYjA2clZxMFlPM2FzMm1NRnBWL1N1TG01a1ptWnljTVBQOHlGQ3hjb0xpN201czJickYyN2xwa3paOUtqUncvczdlMXhjM05UaHg1YjByZHZYM1Vsei9qNGVISnljdGk2ZFNzelpzeWdjK2ZPMk52YjA3MTdkeVpNbU1DR0RSdE1yaDA5ZWpUT3pzNDgvUERERm1PNGZ2MDYyN2R2NSsyMzM4YlYxWldtVFpzU0VSSEJybDI3cXErU2hSQ2lwbW0xV2tXcjFTcWlaaGtNQmlVME5GVFJhclhLanovK2FERnRZV0doa3ArZlgwT1IzVCt2dnZxcUVoZ1lhT3N3YWtSSlNZbko2OTI3ZHl0YXJWWVpObXhZaGRjOFNQVWo2amJqM3czNWUxVGUwYU5IRmExV3F4UVdGcHE4enN2THMzaStzTEN3WEZwRlVaUkRodzRwV3ExVy9YL0t3b1VMRlg5L2YyWFNwRW5LdEduVDFHdFBuanlwYUxWYUpUYzMxNnE0ek1WbWRPTEVDYk41SFQ1OFdJM0ZlTzJ0VzdmVTg1WmlNT1pwN3A5ZXI3ZTZmbXViKy9XN0lNU0RwRjRNN1JNMVovYnMyVnk1Y29YTXpFeWVmZlpadW5mdmJqRzlOY013YWp1RHdjQ0pFeWRxNWVhMjk4UDI3ZHZadkhrelhicDBJU2NuaDIrKytRWW9uZHRrem9OV1AwS0lpdDI2ZFV1ZDY1ZVZsVVdyVnEyd3M3UGovUG56SkNVbDhjVVhYK0RtNXNhQkF3ZlV2YythTldzR2xNNGI3TmF0MnoyVmIreTV6Y3JLNHNrbm4xU1BuejkvSGxkWFY1TUZZSXhEYVN1THdUaG5jZHUyYmVYMm5oUkNQTmpxeGRBK1VYTjI3ZHJGd1lNSDhmZjNWOGU5MTNkMmRuYnMyN2ZQWkpudStxeE5telpjdkhpUjFhdFhrNXFheWhOUFBFRjhmRHgvL3ZPZnphWi8wT3BIQ0ZHeFJZc1drWmVYUjFaV0ZzdVdMZVA1NTU4SC9sZ1o5TGZmZmlNM041ZlZxMWVyMTdpNnV0S3ZYei9tekpuRHp6Ly9URWxKQ1QvOTlKTzY2SkdMaXdzQVI0NGNJVGMzMTJMNWp6enlDSDUrZnN5Wk00ZGZmdm1Ga3BJU2poMDd4cWVmZnNybzBhTXJ2TTVTREs2dXJtaTFXblZobDVLU0VuNysrV2UrLy83N2U2b3JJVVRkSnoxU29rcU1pM21JK3N1NG1wVVE0c0ZTZG5XOHU5MlF0M3YzN2dRRkJWRllXTWpnd1lQVm51eE9uVG9SRmhiRzVNbVRhZFdxRldGaFlYejc3YmZxZFhQbXpPSGpqejhtTWpLU3ZMdzhPblhxcEg1WjE3RmpSNEtEZzRtT2p1YmhoeDlXZThrcjh2Nzc3N05vMFNKZWUrMDFjbkp5YU4rK1BXUEhqaVVrSk1UaWRaWmlpSXVMNDRNUFBsQlhyWFZ6Y3lNNk92cXU2a2dJVVg5b0trOVNleG5IOXRiMkhkaUZFRUxVRHNibHN3OGRPbFN0Zi84ZTlMOUhHUmtaakIwN1ZqYklyVVB1MSsrQ0VBOFNHZG9uaEJCQ0NDR0VFRlZVNzRiMnJWbXpobi84NHg5QTZYeWVwazJiV2t5L2UvZHVWcTllemFsVHA5RHI5VFJ2M3B6SXlFaUdEQmx5WCtJemZnTmtLVFpyMGxSM21mZXpmR3VVM1dUUnpzNk9saTFiNHUvdlQyUmtaS1g3VDFrck16T1R1TGc0TWpJeXNMZTNaOSsrZmRXU3I1R2lLQ2FUbDh2ZWswYWpvVW1USnVoME9pWk5tcVJ1RW12clp5MkVFRUlJSWU1T3ZXcEk1ZVhsa1ppWWFIWDZCUXNXc0dMRkNweWRuZkh4OGFGcDA2YWNQbjJhaXhjdjNzY29oU1ZoWVdIbzlYcFNVbEpZdFdvVmVYbDV4TVRFVkV2ZVU2Wk00ZXpaczNoN2UvUG9vNDlXUzU0QU0yZk9KQzB0alhYcjFwbHR2SVNGaFdFd0dOaTdkeTg3ZHV6Z3lwVXJMRm15cE5yS0YwSUlXM3ZxcWFjZTJHR05Rb2dIVjcxcVNIMzIyV2ZZMjF0M1MzdjI3R0hGaWhXNHVycXliTmt5a3lWTnJkazhWbGhQcjlkVFVsS2k3aEJ2eWZqeDQybmF0Q2tCQVFGTW5EaVIxTlRVZTJwSWxlMGxPbnYyTEZDNlE3MXhPZHZxc0czYk5vdm5qZmMwZlBod3dzUERPWHIwYUxXVkxZUVFRZ2doYktQZXpKRzZmUGt5eWNuSkZTNXZHaDRlenRDaFF5a3FLZ0pLaHdBQ3ZQYmFhK1gyaFRBMnhxNWV2Y3JreVpQeDgvUEQyOXViMGFOSDg5TlBQNm5wakx1cHA2YW04dUtMTDZMVDZSZ3hZZ1FuVDU2c05ONjB0RFNDZzRQUjZYUk1tRENCSzFldVZKaFdVUlJXcjE1TlVGQVEzdDdlREI0OG1NV0xGNXZzSmcrd1k4Y093c1BEMGVsMDlPM2JsMDJiTnBtdHB3RURCdURoNGFIdTRWR1ZHTE95c3VqVnF4ZWVucDVjdTNZTmdKczNiNkxUNmZEeDhVR3YxNWZMSnlJaWdpRkRobkRyMXExSzY4V296ZGxzRFFBQUlBQkpSRUZVWGJ0MkFCUVdGcG9jVDBsSklTd3NESjFPUjBCQUFQUG56emNwMC9oTWtwT1Q4ZlgxVlh0K3lnNnpDd2dJTUhsZFdaNVFjZDJXemNmUHo4L2s5WjN5OC9PQjBtOXVLMktyWnkyRUVFSUlJYXFtM2pTa0ZpOWVUSXNXTFJneFlvVFo4Nk5HaldMMDZORTg5TkJEQUdwalI2dlZWcGpuK2ZQbnljN09adENnUVhoNGVIRDgrSEd6dlNNZmZmUVJXcTJXdG0zYmtwbVp5ZHk1Y3l1TmQrSENoWGg1ZWVIcTZzckJnd2VKalkydE1PMnFWYXVJajQrbm9LQ0FrSkFRR2pWcXhOS2xTMW00Y0tHYVp1dldyY3lZTVlPc3JDd0NBd01aT0hBZ2VYbDU1ZktLalkzbDVzMmJqQnc1a3VlZWU2N0tNWGJzMkJFdkx5OE1Cb082RlByZXZYc3BLaW9pTUREUTdBYThMVnEwb0VtVEpsYjNGdWJtNXJKOCtYSUF2THk4MU9NN2QrNWs2dFNwRkJVVkVSb2FTdnYyN1VsT1RtYkJnZ1hsOGxpNWNpV0RCdy9HM2QwZCtHTlpYeWdkYW1kOGJVMmVsdXEyb256TFNreE1KQzR1anNtVEorUHA2Y25mLy83M0N1L2RWczlhQ0NGc1lkKytmZXFYWC9jcUl5TUREdzhQczEvb0NTSEUvVkF2aHZabFptYXlkZXRXWnMrZXJUYVU3aFFZR0dqeTJ0alRVWGFYOHp0MTdkcVZsU3RYa3BXVnhlblRwMGxQVHljek01UDgvSHlUNVYxalkyUHAwYU1ISjArZUpDSWl3cVRYcWlMdnZmY2VucDZlbkRsemh0RFFVQTRjT0VCeGNiSFp4c2E2ZGVzQWVQZmRkOUhwZE9vMUd6WnNJRG82R2pzN081S1Nrb0RTL1RQOC9mM05scmxwMHlhKy9mWmJ0Rm90Yjc3NTVsM0hPR0xFQ05MVDA5bTllemZCd2NHa3BLUUFFQlFVWkRhZnhZc1hWMXFXa1orZm4vcHpwMDZkVERaNVhicDBLUUM5ZXZYQ3djR0J6cDA3Yy9Ub1VYYnUzTW1VS1ZOTThwazJiUnA5Ky9aVlgwZEZSYWwxWkJ4cVoyMmVsdXEyb256TE12WitBalJyMW96czdHeGF0bXhwOXY1dDlheUZFTUlXdG16WlF2djI3ZG15WlFzalI0NjBkVGhDQ0ZFbDlhSWg5ZkhISDlPdVhUdWVldW9wZnYzMVYvWDRwVXVYS2x5NXJHM2J0bVJsWlhIczJERmNYVjNOcGtsTlRXWHUzTGtvaWtLWExsM1U0M3E5M3FRaDFiRmpSd0RhdEdrRFdEZkh5dGhUMHI1OWV3QktTa29vTEN3MDI1QXlMbjdoNXVabVVsNStmajYzYjkvRzJkbVpjK2ZPQWRDelo4OEt5elIrU0E4T0RxWkJnd1ozSFdPL2Z2MW8zYm8xQnc4ZTVPTEZpNlNscGRHdFd6Y2VmL3p4U3ZPc1RGaFlHSTBiTjhiZDNaMysvZnViTkl5enM3TUJXTDkrdmNrMU9UazU1ZkxwMnJXclZlVlprNmMxZFd2SnJsMjdjSEp5NHV1dnYyYldyRmxNbVRMbC8yUHZ6cU9qcU5JK2puK3JFNEpaQ0tCQUJFRWdzb29FU1FnSklFZ2dJR0pFWUFBRGc0ak9PQ0tLT0RLb0tDZ0tqT0tBT3NJcm96aUtLSXVveUJBV2tWMTJGQUlKSVlBSlF3SmhseXdRSUV0M3ZYL0U3aUdRRlVJNnkrOXpUcDEwVjkyNjlWUjF1cnFmdnJkdXNYcjE2anlUZUdlOTFpSWlwUzB0TFkyZmZ2cUo5OTkvbitlZmY1NkRCdy9Tdkhselo0Y2xJbEprRmFKcjM1WXRXemg2OUNoOSt2VGg0WWNmZHN3djZOZXRIajE2QURtdEphbXBxYm1XMlZ1cjNuMzNYUzVjdU1BWFgzekIxS2xUU3pUbXBLUWtBUGJ2M3crQXQ3YzNucDZlZVphdFU2Y084TDh2L1FrSkNZNTE3QW1kZmZDRTZPam9mTGY1NG9zdlloZ0cwNlpONDlTcFU5Y2RvOFZpY2R6ZGZkcTBhV1JsWmZISUk0OFVXbDlSUFBYVVU0d1lNWUxRME5CcldoZnRRNGJQbnorZlhidDI1WnF1VnRUa29TaDFGdVhZQWdWMkozRnpjNk5EaHc1QVRwSjI5YlZmZHM1NnJVVkVTdHZLbFN0cDNMZ3hIVHAwSURBd2tJaUlDTWN5ZXplOUhUdDJNR1RJa0R5dlFVNUxTMlBzMkxGMDdOaVJzTEF3ZHV6WTRZemRFSkZLckVLMFNFMmZQajNYOHpGanhnQTVYWi9zVnE1Y3lhVkxsK2pmdnorUWMyM0w1czJiT1hEZ0FBTUdET0QrKysvSDNkMmQyTmhZMnJkdnoxLys4aGRzTmhzQU0yZk9KRGs1dVVSamZ2bmxsK25hdFN2cjE2OEhvRisvZnZtV0hUQmdBRE5tekdEQ2hBbDA2OWFOYmR1MkFUbUpvbjFFdW9FREIvSi8vL2QvVEpnd2dWNjllcEdWbFVXVEprMFlPblNvbzU1Mjdkb3hhTkFndnY3NmE4YU5HOGZzMmJNTFREZ0tpckZ2Mzc1ODhza25iTnk0RVhkM2QzcjE2cFZ2UGM4ODh3eW5UNTltM3J4NU4zUlBxUDc5K3pOcjFpeEdqUnBGdDI3ZGNITnpJejQrbm43OSt1WGJ4YTBrNml6czJQcjQrSERxMUNuR2p4OVB3NFlOZWUyMTEzSnR3MzZjTjIvZURFQmdZR0MrSXhnNjY3VVdFU2x0RVJFUlBQVFFRd0E4OU5CRHZQLysrN3p3d2d1NWVtWXNYcnlZRHovOEVEYzNOOGFQSDgra1NaTWMxMU85OGNZYnBLZW5zM1RwVWlEbk0wdEVwRFJWaUJhcHJsMjc1cHJzT25YcTVIZzhkKzVjUHZ2c004ZW9mZTd1N3N5ZVBac25uM3dTVDA5UElpSWkrUGJiYjBsSlNYRjBhUnN6Wmd6ZTN0N3MyYk9IUG4zNmxHak12WHYzWnNXS0ZhU25wek5vMENCR2poeVpiOW5ISDMrY1VhTkc0ZXJxeWpmZmZFTm1aaWJQUGZjY2YvclRueHhsbm5qaUNVYU5Ha1gxNnRWWnNtUUpXN2R1emZNNm5PZWZmNTRHRFJxd2QrOWVac3lZY2QweDFxeFprNUNRRUd3Mkc2R2hvZm0ycGtITzZJY3BLU2szUEt6OGswOCt5ZWpSby9IdzhHRHg0c1Y4Ly8zM1hMNThtVWFOR3QzVU9nczd0cSsrK2lwMzNIRUhrWkdSam1UcFNnc1hMbVQrL1Bta3BhWHh5Q09QOE82NzcrWWJqN05lYXhHUjBoUWZIOC9CZ3djZFA4SjE2OWFOeTVjdlgzTU9mZTY1NTZoVnF4YmUzdDZFaDRkejZOQWhiRFliNTg2ZDQ2ZWZmdUtGRjE2Z1ZxMWExS3BWaXovLytjL08yQlVScWNRTVp3ZHdJL3o5L1UxQU53RjBBdE0wZWZUUlI0bVBqK2Z6enovSHo4OHYzN0xGdVkrVWlNak5aTDlGd2U3ZHUwdjA4MCtmUjhYei92dnZNMi9ldkZ3L3dsMjhlSkV1WGJvd2ZmcDBvcU9qR1Q1OE9KczJiWEowYTdiUDI3WnRHL0h4OFF3ZE9wU05HemZpNWVWMXpmSzhScENWM0c3V2UwR2tNcWtRWGZ1a2RFMmFOSWt6Wjg0UUh4OVBwMDZkQ2t5aUFIMmdpWWlJZzlWcVplWEtsWXdaTTRiNzc3L2ZNVDhxS29vMzNuaWpTRjNwN2NuVDZkT25IWTkxUGFpSWxMWUswYlZQU3RmYXRXdjUrZWVmQ1EwTlpjcVVLYzRPUjBSRXlwR3RXN2VTbXBwS1dGZ1k5ZXJWYzB3OWV2U2dXclZxckZ5NXN0QTZHalJvZ0srdkx6Tm16Q0F0TFkya3BDVEgvUWRGUkVxTFdxU2syT3czNGhVUkVTbXVpSWdJZ29LQ3FGYXRXcTc1TGk0dWhJYUdFaEVSUWV2V3JRdXQ1NTEzM21IaXhJbjA2TkdEcGsyYk1tREFBR0ppWW01VzJDSWkxeWpYL1dMVkoxMUVSSXBEMTBpSjVOQTFVaUkzVGwzN1JFUkVSRVJFaXFsU2QrMWJ2MzQ5Q3hZczRNQ0JBMlJtWm5McnJiY3ljdVJJd3NMQ2JyaHUreTg5YTlldXBVYU5Hcm1XbWFicHVDZFFjZGN0VHBtU2lyYzB0cDlmL1FDR1lWQzllbldDZzRONThjVVhIVGZSZGZZeEtFNmRVSGIyWS9EZ3dhU25wL1BkZDk5ZGM5TmpFUkVSRVNtYVNwdElmZkRCQjN6NTVaZDRlbm9TRWhKQ2pSbzFpSXVMNCtUSmt6ZHRtNisvL2pyYnQyOW4wYUpGTnlYNXFJakN3OE94Mld4czNMaVJIMzc0Z1RObnp2REpKNTg0TzZ4aUswdjc4ZGhqajNINThtVWxVU0lpSWlJM29GSW1VaHMyYk9ETEw3L0V4OGVIeno3N2pOdHZ2OTJ4N0VadkdtdG52MmZTbFMxUHk1Y3ZMNUc2SzVPbm5ucUtHalZxMEs5ZlB3WVBIa3hVVkpTelE3b3VaV2svZXZmdTdiUnRpNGlJaUZRVWxmSWFxWVVMRndMdzdMUFA1a3FpQUZ4ZGMzTExzMmZQTW5ic1dMcDM3MDVRVUJERGhnM2o0TUdEam5JQkFRRUVCQVN3YnQwNkhuMzBVWUtEZ3hrMGFCQ3hzYkVBYk42OG1jMmJOMU85ZW5WSGVidnUzYnZuZXA2ZjdkdTMwNzkvZjRLRGd4a3hZZ1JuenB6SnQ2eHBtaXhZc0lDK2Zmc1NGQlRFZ3c4K3lLeFpzN0JhcmJuSy9mREREd3dlUEpqZzRHQTZkKzdNa2lWTHJxbnI5T25UZE8zYWxZQ0FBRmF0V2xYc0dCTVNFbWpYcmgyQmdZR2NPM2NPZ1BQbnp4TWNIRXhJU0FpWm1aa01IanlZUG4zNmtKV1ZWZWh4Z0p3Yk5RSUZqdVRrckdOUUhHVmhQK3ovdXlrcEtibWU1L2UvREdDejJaZ3hZd2JkdW5XalM1Y3VmUHJwcDlmVUl5SWlJbEtaVk1wRXl2NEYwZC9mUDk4eXg0NGRJekV4a1Y2OWVoRVFFRUJNVEF3VEpreTRwdHo3NzcrUHY3OC85ZXJWSXo0K25yZmZmanZQK29ZUEgrNTRIQjRlbnV0NWZqNzg4RVBhdDIrUGo0OFBQLy84TTVNblQ4NjM3THg1ODVnMmJScVhMMTltd0lBQjNITExMWHo2NmFkOCtPR0hqakxMbGkzanRkZGVJeUVoZ2Q2OWU5T3paMC9TMDlPdnFXdnk1TW1jUDMrZUlVT0c4TUFERHhRN3hvWU5HOUsrZlh0c05wdGpxUFNOR3plU2xaVkY3OTY5Y1hOejQ3SEhIbVBZc0dHRmRpK2JQWHMyVTZkT1plellzUVFHQnZMM3YvKzl6QjJEb2lnUCsxSFEvL0xjdVhPWk0yY09MaTR1aElXRkVSRVJjUjFIUVVSS1UxWldGbDkrK1NXREJ3K21ZOGVPQkFjSDA2OWZQdzRjT0VCMGREUUJBUUdPSDNjcW1rMmJOaEVRRU1EOCtmTnZ1SzVUcDA3UnQyOWZiRFpiQ1VRbUloVkpwZXphbDVHUkFZREZrbjhlZWZmZGQvUFZWMStSa0pCQVhGd2NPM2JzSUQ0K25vc1hMK0xoNGVFb04zbnlaTnEwYVVOc2JDeERodzdOMVdwMXBWR2pSakZuemh6Z2Y5MjhDdlBtbTI4U0dCakk0Y09IR1Rod0lOdTJiU003Tzl2UmFuYWxSWXNXQVRCeDRrU0NnNE1kNnl4ZXZKalJvMGRqc1ZnYzIzL3JyYmNJRFEzTmM1dExsaXhoeTVZdCtQdjc4OElMTDF4M2pJTUdEV0xIamgyc1g3K2UvdjM3czJiTkdnRDY5dTBMRkwxN21iMzFFS0Jtelpva0ppWlN1M2J0UE1zNjZ4aFVsUDBvNkgvWjN0bzFZY0lFdW5UcFFrSkNBdjM3OXkvU3ZvdEk2YnQ4K1RJalI0N0VORTMrOXJlLzBicDFhN0t6czRtT2pzYmQzYjNJdlFGS1EySmlJcU5IaiticnI3L0d6YzJ0Uk9xTWlJaWdmdjM2UkVSRU1HVElrQnVLeGNmSEo4OFdmeEdSU3RraVZhOWVQUUQyN2R1WGI1bDE2OVlSR2hyS2swOCt5ZUxGaXgzek16TXpjNVZyMkxBaEFIWHIxZ1ZLN2hvcmdDWk5tZ0JRdjM1OUFLeFdxeU1KdkpwOWtBeGZYOTljY1YyOGVKRkxseTRCY1BUb1VRRGF0bTJiN3pidFgrTDc5KytQaTR2TGRjZllwVXNYYnIvOWRuNysrV2RPbmp6Sjl1M2JhZFdxRlUyYk5pMjB6aXV0WGJ1V2JkdTI4ZWFiYnhJZkg4OUxMNzJVNzYrQ3pqb0dGV1UvQ3ZwZlBuNzhPQUF0V3JRQW9FR0RCb1hXSnlMT00zUG1UREl5TXZqNDQ0OEpDQWpBemMwTkR3OFBnb0tDSE8vMXNpSTFOWlhFeE1RU3F5OHRMWTJmZnZxSlYxNTVoYmk0dUh4LzRDeU5XRVNrWXF1VWlWU1BIajBBbURWckZxbXBxYm1XMlJPVmQ5OTlsd3NYTHZERkYxOHdkZXJVRXQzKzFjbFlmcEtTa2dEWXYzOC9BTjdlM25oNmV1Wlp0azZkT2dDT0Q0Q0VoQVRIT3ZZV3RGdHZ2UldBNk9qb2ZMZjU0b3N2WWhnRzA2Wk40OVNwVTljZG84VmlZY0NBQVdSbFpURnQyalN5c3JKNDVKRkhDcTB2TDI1dWJuVG8wQUdBbEpTVWZKTkpaeDJEb2lyUCsxR3RXalVBamh3NUFsQ3NMeVlpVXJxeXM3UDV6My8rdzFOUFBWVm9DMDlVVkJSRGhnd2hPRGlZZ1FNSDVqcW43Tnk1a3lGRGhoQVVGTVRERHovTXRtM2JBQnpkQXBjdVhVcTNidDJZTm0xYWdlVWg1enJMT1hQbTBLZFBINEtDZ3VqZHU3ZWptNzI5cTN1SERoMXlYVCtjbVpuSnUrKytTMGhJQ1BmZGR4K3Z2dm9xRnk1Y0tEQUdnSlVyVjlLNGNXTTZkT2hBWUdEZ05WMlJpeHZMMWQwZ3M3S3krT2lqandnTEMzT3NQM3YyYk1lUFkvYnlPM2JzY0J6YnE2ODdGWkdLb1ZJbVVzT0hENmRGaXhiODk3Ly9aY0NBQVV5ZVBKbnAwNmZ6NXovL21TKysrQUxBY1VLY09YTW1ZOGFNS1pIdCt2ajRBREIrL0hpbVRKbFNhUG1YWDM2WmYvempIN3o2NnFzQTlPdlhMOSt5QXdZTUFISzZYdjNqSC8vZ2IzLzdHd0JEaGd4eGpCdzRjT0JBUjVrcFU2WXdjZUpFdnZycXExejF0R3ZYamtHREJwR1Nrc0s0Y2VPdUdlQ2dPREgyN2RzWE56YzNObTdjaUx1N083MTY5WElzVzdseVphNld2dnpNbmoyYjk5NTdqNmVlZWdxQXdNQkF4NGlJemo0R2h3OGZadjc4K2NURnhaWHIvU2lLa0pBUUFONTQ0dzJtVFp2R3VISGpycnN1RWJtNUVoTVR1WGp4WW9HRDJ0Z3RXclNJRHo3NGdCOS8vSkY2OWVybHVoWTNQVDJkOGVQSHMyblRKcnAyN1hyTk5jQTdkdXdnSWlLQ0VTTkdGRnIrL2ZmZlovSGl4VXlhTklrdFc3WXdjK1pNUnhkM2UxZmxiZHUyc1d2WExzYzZreWRQNXNDQkF5eGN1SkJseTVhUm5Kek05T25UQzR3QmNycjFQZlRRUXdBODlOQkQvUERERDdsYTJLOG5saXRObVRLRkRSczI4TjU3NzdGbHl4YmVlZWNkdnYvK2V6NysrT05jNVJZdlhzeUhIMzdJanovK3lPMjMzODZrU1pQeWVSVkVwTHlxbEltVXU3czdzMmZQNXNrbm44VFQwNU9JaUFpKy9mWmJVbEpTSEYzVnhvd1pnN2UzTjN2MjdLRlBuejRsc3QxWFgzMlZPKzY0ZzhqSVNEWnYzbHhvK2Q2OWU3Tml4UXJTMDlNWk5HZ1FJMGVPekxmczQ0OC96cWhSbzNCMWRlV2JiNzRoTXpPVDU1NTdqai85NlUrT01rODg4UVNqUm8yaWV2WHFMRm15aEsxYnQrWjVuYzd6eno5UGd3WU4yTHQzTHpObXpManVHR3ZXckVsSVNBZzJtNDNRME5CY3JXbHo1ODdsczg4K0s3U2Yvc0tGQzVrL2Z6NXBhV2s4OHNnanZQdnV1MlhtR0N4ZnZwenAwNmNYNlFMa3Nyd2ZSZkhYdi82Vm5qMTdrcHFheXBvMWEzTEZVclZxMWV1dVYwUktudjI4bXRmMXRGY2JQWG8wZGVyVXdkdmJtOEdEQnhNZkgrODRwNFdFaE9EcjYwdDhmRHhlWGw0a0pTWGxTa2lHRFJ1R3A2Y25YbDVlQlpZL2YvNDhYMy85TmErLy9qcHQyclRCMWRVVlgxOWZSemZpdkNRbko3Tml4UXBlZWVVVmZIeDhxRkdqQmtPSERtWHQyclc1eWwwZFEzeDhQQWNQSG5UOGNOZXRXemN1WDc3cytNeTlubGl1bEpLUzRoanNwMW16WnJpNnV1TG41OGVJRVNPdStYSHd1ZWVlbzFhdFduaDdleE1lSHM2aFE0YzBZSVdJbEIzKy92Nm12NysvS1dXVHpXWXpCdzRjYVByNys1dDc5KzUxZGpnbDdpOS8rWXZadTNkdlo0ZFJLcXhXYTY3bjY5ZXZOLzM5L2MxSEhubkVTUkdKWEIvNzUwWkYvanhLVFUwMUF3SUN6RjkrK1NYZk1sRlJVYWEvdjcrWm5wNSt6YnlNakF6VE5FM3p3dzgvTkVORFE4MFhYM3pSSERkdW5HT1p2ZHlGQ3hkeTFabGYrZGpZV05QZjM5OU1TMHNyTUJiN2RrM1ROUGZ2Mys5NHJhNmVNak16ODQzaHZmZmVNd01DQXN3dVhibzRwbmJ0MnBrdnZ2aWlhWnJtZGNWeTViR3l4M1gxK3BHUmthYS92NzlwdFZxTGRHekxncHYxWGhDcFRDcmxxSDF5ODAyYU5Ja3paODRRSHg5UHAwNmQ4UFB6YzNaSUpjcG1zN0YvLy81S2MzUGJGU3RXc0hUcFVscTBhRUZLU2dxclY2OEdjSFJWRkpHeXc5dmJtNkNnSUw3NDRvc2kzYk13TDhlT0hXUE9uRGw4ODgwMytQcjZzbTNidG12dXFYZmxEZWNMS2wrelprMGdwOHRocTFhdGlyUjkrM1dneTVjdnYrWitqL25GWUxWYVdibHlKV1BHak9IKysrOTN6SStLaXVLTk45NGdPVG41dW1LNWtyM2xQeUVoZ1h2dXVjY3gvOWl4WS9qNCtCUTRHckNJVkR4Nng4dE5zWGJ0V243KytXZENRME9MZEQxWWVXT3hXTmkwYVZPbHVWYW9idDI2bkR4NWtnVUxGckJ1M1RwYXRtekp0R25USE5jaGlFalo4dkxMTHhNVEU4TkxMNzFFWEZ3Y1ZxdVZ0TFEwMXE5ZlQzeDhmS0hyMjd2d25UaHhnclMwTkJZc1dIRGQ1WDE4Zk9qU3BRdFRwa3poMEtGRFdLMVdEaDQ4NkJpc3lOdmJHNEE5ZS9hUWxwYm1XTWZmMzk4eFdJN1ZhdVhRb1VQczNMa3ozeGkyYnQxS2Ftb3FZV0ZoMUt0WHp6SDE2TkdEYXRXcXNYTGx5dXVLNVVxMWF0V2llL2Z1VEpreWhWOS8vUldyMWNxK2ZmdjQxNy8reGJCaHd3bzlyaUpTc2FoRlNtNEsrNDE0cFdLd2o0NGxJdVhEblhmZXlieDU4L2prazA5NDdybm4rTzIzMzNCM2Q2ZFpzMlo1M2x6K2FvMGFOU0k4UEp5eFk4ZFNwMDRkd3NQRDJiSmx5M1dYbnpKbEN2Lzg1ejhaT1hJazZlbnBOR3JVeVBFalc4T0dEZW5mdnoralI0L0d5OHZMMGVJOWRlcFUzbm5uSGNjSXNMNit2b3dlUFRyZkdDSWlJZ2dLQ25LTU1tcm40dUpDYUdpbzQ1NVMxeFBMbGQ1NjZ5MW16cHpKczg4K1MwcEtDdlhyMTJmNDhPR09nWUpFcFBJd0NpOVNkdG43OXVZM3NvNklpTWlWN0YzZGR1L2VYYUtmZi9vOGt2TG1acjBYUkNvVGRlMFRFUkVSRVJFcHBnclR0Uyt2QzJxSERoM0tYLy82MXdMWFc3OStQUXNXTE9EQWdRTmtabVp5NjYyM01uTGtTTUxDd2tvc3ByVnIxenJ1VVdGbm1tYXVpMlNMczI1eHlwUlV2S1d4L2FLNDhuVTJESVBxMWFzVEhCek1peSsreUcyMzNYWlQ0cm9aKzFrVzkyUHc0TUdrcDZmejNYZmZVYVZLbFJ2ZTNvMjQ4dmhZTEJacTE2NU5hR2dvSTBlTzVKWmJiaW1SYmNUSHh6TjE2bFNpbzZOeGRYVmwwNlpOSlZLdjNkWHY4Ykw0bW91SWlNajFxekNKbEYxNGVMamppNWEvdjMrQlpULzQ0QU8rL1BKTFBEMDlDUWtKb1VhTkdzVEZ4WEh5NU1tYkZ0L3JyNy9POXUzYldiUm9rYjdZM0lEdzhIQnNOaHNiTjI3a2h4OSs0TXlaTTN6eXlTZk9EcXZZeXRKK1BQYllZMXkrZk5ucFNkU1Z3c1BEeWN6TVpNMmFOY3liTjQvMDlQUWlYZDlSRkMrOTlCSkhqaHdoS0NpSXhvMGJsMGlkVVBoN3ZDeTk1aUlpSW5MOUtsd2k5ZFJUVHhVcFFkbXdZUU5mZnZrbFBqNCtmUGJaWjdtR1Y3M3lob00zd3QzZEhjZzlQT3Z5NWN0THBPNktLRE16RTZ2VjZqaHVCYkcvenYzNjlXUHc0TUZFUlVXVlFvUWxyeXp0UjFrY3l0MStmSHIwNk1Fenp6ekR1blhyYmlpUnVyS1Y2TWlSSXdCTW5qelpNZFJ5U1Nqc1BWNldYbk1SRVJHNWZwWG1HcW5CZ3dmVHAwOGZ4eDNmRnk1Y0NNQ3p6ejU3elQwcTdIZURQM3YyTEdQSGpxVjc5KzRFQlFVeGJOZ3dEaDQ4NkNnWEVCQkFRRUFBNjlhdDQ5RkhIeVU0T0poQmd3WVJHeHNMd09iTm05bThlVFBWcTFkM2xMZnIzcjE3a2U3dnNYMzdkdnIzNzA5d2NEQWpSb3pnekpreitaWTFUWk1GQ3hiUXQyOWZnb0tDZVBEQkI1azFheFpXcXpWWHVSOSsrSUhCZ3djVEhCeE01ODZkV2JKa3lUVjFuVDU5bXE1ZHV4SVFFSEROdlVPS0VtTkNRZ0x0MnJVak1EQ1FjK2ZPQVRsM2xBOE9EaVlrSklUTXpNeHI2aGs2ZENoaFlXRmN1SENoME9OaWQvSGlSUUJhdDI2ZGJ4bG5IWmZpS0F2N1lmOS9Ua2xKeWZVOHYvOXZ5TG1mMW93Wk0raldyUnRkdW5UaDAwOC92YWFla25ESEhYY0FrSkdSa1d2K21qVnJDQThQSnpnNG1CNDllakI5K3ZSYy8xdjJXT2JQbjArM2J0MGNMVDlYdnZkNjlPaVI2M2xoZFVMK3g3ZzQ3L0d5OEpxTGlJakk5YXR3aVZTUEhqM28yclVyRXlaTXlIVVBpTWNlZTR4aHc0WTV1aTNadnd3VzFQM3YyTEZqSkNZbTBxdFhMd0lDQW9pSmljbnoxL0QzMzM4ZmYzOS82dFdyUjN4OFBHKy8vWGFlOVEwZlB0enhPRHc4UE5mei9IejQ0WWUwYjk4ZUh4OGZmdjc1WnlaUG5weHYyWG56NWpGdDJqUXVYNzdNZ0FFRHVPV1dXL2owMDAvNThNTVBIV1dXTFZ2R2E2KzlSa0pDQXIxNzk2Wm56NTZrcDZkZlU5Zmt5Wk01Zi80OFE0WU00WUVISGloMmpBMGJOcVI5Ky9iWWJEYkhVT2diTjI0a0t5dUwzcjE3NCtibWRrMDl0OTEyRzlXclYzY2tzZ1daUFhzMlU2ZE9aZXpZc1FRR0J2TDN2Lys5ekIyWG9pZ1ArMUhRLy9mY3VYT1pNMmNPTGk0dWhJV0ZFUkVSY1IxSG9XQnBhV25NblRzWGdQYnQyenZtcjFxMWlwZGZmcG1zckN3R0RoeEkvZnIxbVQ5L1BoOTg4TUUxZFh6MTFWYzgrT0NETkduU0JNai92VmlVT2dzNnhrVjVqNWVIMTF4RVJFUUtWMkc2OXYzaEQzL0F3OE9EOCtmUHMySERCbGFzV01IRml4ZVpQbjA2Y0cyM0pmc3Yyd1hkaGZ6dXUrL21xNisrSWlFaGdiaTRPSGJzMkVGOGZEd1hMMTdFdzhQRFVXN3k1TW0wYWRPRzJOaFloZzRkbXF2VjZrcWpSbzFpenB3NVFORzdJTDc1NXBzRUJnWnkrUEJoQmc0Y3lMWnQyOGpPenM0ejJWaTBhQkVBRXlkT0pEZzQyTEhPNHNXTEdUMTZOQmFMeGJIOXQ5NTZpOURRMER5M3VXVEpFclpzMllLL3Z6OHZ2UERDZGNjNGFOQWdkdXpZd2ZyMTYrbmZ2ejlyMXF3Qm9HL2Z2bm5XTTJ2V3JFSzNaV2R2VVFTb1diTW1pWW1Kamp2T1g4MVp4NldpN0VkQi85LzJsbzhKRXliUXBVc1hFaElTNk4rL2Y1SDJ2U2k2ZCsvdWVOeW9VYU5jTjBEKzlOTlBBV2pYcmgxdWJtNDBhOWFNcUtnb1ZxMWF4VXN2dlpTcm5uSGp4dEc1YzJmSDgvemVpMFdwczZCalhKVDNlSGw0elVWRVJLUndGU2FSZXZYVlZ4MlBCd3dZd05DaFE5bTZkV3UrNWV2VnEwZENRZ0w3OXUzRHg4Y256ekxyMXEzajdiZmZ4alJOV3JSbzRaaWZtWm1aSzVGcTJMQWhBSFhyMWdWSzdob3J3UEVMZXYzNjlRR3dXcTFrWkdUa21ValpCOG53OWZYTkZkZkZpeGU1ZE9rU25wNmVIRDE2RklDMmJkdm11MDM3bDdmKy9mdmo0dUp5M1RGMjZkS0YyMisvblo5Ly9wbVRKMCt5ZmZ0MldyVnFSZE9tVFF2ZjhVS3NYYnNXRHc4UGZ2enhSOTU0NHcxZWV1a2xWcTllbldkaTdLempVbEgybzZELzcrUEhqd000M2g4TkdqUW90TDdpQ0E4UHAxcTFhalJwMG9UNzc3OC8xMEFZaVltSkFIejc3YmU1MXNtclMrSGRkOTlkcE8wVnBjNmlIT09DbElmWFhLNWZVYnBzaTRoSXhWQWh1dlpkZmIyQS9Ub29iMi92Zk5mcDBhTUhrTk1La3BxYW1tdVp2YlhxM1hmZjVjS0ZDM3p4eFJkTW5UcTFKRVBPOHhxaHZDUWxKUUd3Zi85K0lHZWZQRDA5OHl4YnAwNGQ0SDlmQmhNU0VoenIyQk0vKzBYMTBkSFIrVzd6eFJkZnhEQU1wazJieHFsVHA2NDdSb3ZGNHJnai9iUnAwOGpLeXVLUlJ4NHB0TDZpY25Oem8wT0hEa0RPRjkycnI1K3hjOVp4S2FyeXZCL1ZxbFVEL2pkd1EzNnRzZGZycWFlZVlzU0lFWVNHaGw0em1xQjl5UEQ1OCtlemE5ZXVYTlBWaXBvOEZLWE9vaHhqS1BnOVhwNWZjOG1iYVpvN25SMkR5SFhZNSt3QVJNcXpDdEVpOWZubm43Tjc5MjZhTkduQytmUG5XYmR1SFFCRGhneHhsRm01Y2lXWExsMXlkRHNhUG53NG16ZHY1c0NCQXd3WU1JRDc3NzhmZDNkM1ltTmphZCsrUFgvNXkxK3cyV3dBekp3NWsrVGs1QktKMWNmSGgxT25UakYrL0hnYU5teklhNis5Vm1ENWwxOSttYTVkdTdKKy9Yb0ErdlhybDIvWkFRTUdNR1BHRENaTW1FQzNidDNZdG0wYmtITWM3Q09WRFJ3NGtQLzd2Lzlqd29RSjlPclZpNnlzTEpvMGFjTFFvVU1kOWJScjE0NUJnd2J4OWRkZk0yN2NPR2JQbmwzZ0Y5R0NZdXpidHkrZmZQSUpHemR1eE4zZG5WNjlldVZienpQUFBNUHAwNmVaTjI5ZW9mY0tzc2UwZWZObUFBSURBL01kN2ErMGo4dmh3NGZadm4wNzdkdTNkN1RXbGNmOUtJcVFrQkMrLy81NzNuampEYnAzNys3WWo0SVU1L2dVcEgvLy9zeWFOWXRSbzBiUnJWczMzTnpjaUkrUHAxKy9mdmwyY1N1Sk9nczd4b1c5eDh2N2F5NTVpNHlNREhKMkRCV1J2NysvQ2JCNzkrNzhiN3dvSXVJa0ZhSkY2czQ3NytUWXNXTXNYTGlRSDM3NGdmcjE2L1A2NjYveitPT1BPOHJNblR1WHp6Nzd6TkZhNWU3dXp1elpzM255eVNmeDlQUWtJaUtDYjcvOWxwU1VGTWVYdXpGanh1RHQ3YzJlUFhzbzVrVENBQUFnQUVsRVFWVG8wNmRQaWNUNjZxdXZjc2NkZHhBWkdWbWtMNTI5ZS9kbXhZb1ZwS2VuTTJqUUlFYU9ISmx2MmNjZmY1eFJvMGJoNnVyS045OThRMlptSnM4OTl4eC8rdE9mSEdXZWVPSUpSbzBhUmZYcTFWbXlaQWxidDI3TjgvcU01NTkvbmdZTkdyQjM3MTVtekpoeDNUSFdyRm1Ua0pBUWJEWWJvYUdoK2JhbVFjNG9pU2twS1VYcUdybHc0VUxtejU5UFdsb2Fqenp5Q08rKysyNitaVXY3dUN4ZnZwenAwNmM3RXZIeXVoOUY4ZGUvL3BXZVBYdVNtcHJLbWpWcmNzVlN0V3JWUE5jcHp2RXB5Sk5QUHNubzBhUHg4UEJnOGVMRmZQLzk5MXkrZkpsR2pScmQxRG9MTzhhRnZjZkwrMnN1SWlJaU9jcjFMenoyWDZyeTZzb2paWU5wbWp6NjZLUEV4OGZ6K2VlZjQrZm5sMi9aNHR4SHFpeDcrdW1uT1hic1dLVzRaNWpOWnN0MWJjK0dEUnNZTTJZTURSbzB5SE1JYnFoY3gwZktIdnMxVEdyaEtCL1VJaVVpWlZtRjZOb25aZE9rU1pNNGMrWU04Zkh4ZE9yVXFjQWtDc2h6U1BUeXhtYXpzWC8vL2pKNWM5dWJZY1dLRlN4ZHVwUVdMVnFRa3BMQzZ0V3JnWnhybS9KUzJZNlBpSWlJVkZ4S3BPU21XYnQyTFJrWkdZU0doakorL0hobmgxTXFMQllMbXpadGNuWVlwYVp1M2JxY1BIbVN5TWhJcWxhdFNzdVdMWG5zc2NjSUNRbkpzM3hsT3o0aUlpSlNjU21Sa3B2R2ZpTmVxYmdDQWdKWXVuU3BzOE1RRVJFUktYVVZZckFKRVJFUkVSR1IwcVJFU2tSRVJFUkVwSmlVU0ltSWlJaUlpQlNURWlrUkVSRVJFWkZpVWlJbElpSWlJaUpTVEJxMVQwUWtEMWFybGZUMGROTFQwN2x3NFlMamNYcDZPaGN2WGlRakk0T01qQXd1WGJyRTVjdVh1WFRwRWhrWkdWaXQxbXNtKzQyTFhWeGNjSEZ4d1dLeDRPcnFpb3VMQzFXclZ1V1dXMjdCM2QwZGQzZDNxbGF0U3RXcVZYRjNkOGZUMHhOUFQwKzh2THdjanowOVBYRjExYWxiUkVURTJmUnBMQ0tWU2taR0JtZlBuczAxL2ZiYmI0N0haODZjNGV6WnN5UW5KMk9hcHJQRHZZWmhHTlNvVVlOYXRXbzVwdHExYTNQYmJiZmxtbGVyVmkxdXVlVVdaNGNySWlKU1lTbVJFcEVLeFdxMWN1Yk1HVTZlUE1tSkV5ZElTa3JpeUpFakpDWW1jdno0Y1pLVGs0dFVqMm1hR1laaEpKdW1tUWFrR1lhUkJxU1pwcGxtR01ZRjB6UXZBK20vVHhkLy8zdkpOTTFzaThXU2JacW05ZmZIVnRNMHJZWmh1TmhzTmhmRE1GenRmdzNEY0FYY0RjUHdNRTNURS9BQVBBM0R1TVUwVFMvRE1Md0JiOU0wdmE5NFhETTVPZm1XNU9Sa2Z2MzExd0wzb1hyMTZ0U3JWNDg3Nzd5VFJvMGFjY2NkZDFDM2JsM3ExcTFMN2RxMTFiSWxJaUp5QS9RcEtpTGxVa1pHQmtsSlNTUW1KcEtRa0VCY1hCeUhEaDNpeUpFalpHZG41N3VlYVpvWGdCUEFDY013VHRoc3R1UEFjZUNFeFdJNUFaeElTVWs1ZnZqdzRkVFMyWlBpYTlLa2liZUhoMGRkaThWUzF6Q011a0Jkb043dmszMWV2ZFRVMUdxcHFhbkV4c1plVTRlTGl3c05HemFrYWRPbU5HM2FsRWFOR3RHZ1FRUHExNit2bGl3UkVaRWlVQ0lsSW1XYWFacjg5dHR2SEQ1OG1NT0hEeE1iRzB0TVRBeEhqaHpKcit0ZE5qbUpVUUtRWUpybWY0RllxOVY2MERUTi8wWkhSeGV0U2FvTWk0dUxTd1BTZ0lNRmxmUDE5YTN1N2UzZDJEVE41b1podERBTXd4ZG9DRFMwV3EzMUR4OCs3SHI0OEdGV3JWcmxXTWN3REJvMGFFQ3JWcTFvMmJJbGQ5MTFGNzYrdnRTdVhSdkRNRzdxZm9tSWlKUW5TcVJFcEV6NTdiZmZPSFRvRUFjT0hHRHYzcjNzMjdjdnYrNTRsMDNUakFmaURNUDQxVFROS0NBcU16TXpOaVltSnJOMG95NmJmbTlWMi9QN2REVlhQeisvRmhhTHBZMWhHSzBOdzJnR05ERk44NjdFeEVTUHhNUkVWcTVjNlNqczdlM05QZmZjUTVzMmJXalpzaVhObWpXamR1M2FwYlFuSWlJaVpZOFNLUkZ4bXN6TVRPTGk0b2lKaVNFcUtvckl5RWhPbkRoeFRUblRORThEK3czRGlBRjJXYTNXblh2MzdvMEZiS1VkY3dXU0hSVVZ0US9ZZDlWOHc4L1ByNW1MaTB0N0lOQXdqTHVCdTlQUzB1cHUzYnFWclZ1M09ncldxVk9IdG0zYjR1Zm5SNnRXcldqV3JCbFZxMVl0eFYwUUVSRnhIaVZTSWxKcTB0UFRPWERnQU5IUjBmejg4ODlFUmthU2taR1JxNHhwbXNuQVh0TTBJdzNEMkFKc2k0eU1QTzZVZ0Nzbk15b3E2aUE1M1FhL3RNLzA4L09yWTdGWU9sZ3NsdnRNMDJ4ckdFYWIwNmRQMTFxMWFwV2phMkNWS2xWbzA2WU43ZHUzcDNYcjFyUnMyWkpxMWFvNWFUZEVSRVJ1TGlWU0luTFRaR1Jrc0gvL2ZpSWpJOW15WlF0UlVWSFliTGtha2F5bWFSNHdER09ueldiYmFyUFpOdjMrSlY3S21LaW9xTlBBZjM2ZkFMam5ubnZ1Y25OejYyeWFaaWNnTUNzcnE5VXZ2L3ppK3NzdnZ3QTUxMXUxYXRXS1RwMDY0ZS92VDZ0V3JYQjNkM2ZPRG9pSWlKUXdKVklpVW1Kc05odS8vdm9ydTNmdlp1dldyZnp5eXk5a1p2N3ZjaVhUTkRPQXZjQk93ekRXMld5MjlYdjI3RWx4V3NCeVEvYnQyeGNQeEFOekFKbzNiMTdOMDlPeks5RE5OTTBnNE41OSsvYTU3OXVYMDN2UTFkVVZmMzkvUjJMVnZIbHpYRnhjbkJTOWlJaklqVkVpSlNJM0pDMHRqZDI3ZDdObHl4WTJiTmpBdVhQbnJseHNOVTF6bjJtYW00R1ZaOCtlWFhmczJMRkxUZ3BWYnJLREJ3K2VCeUorbjJqU3BFbFZUMC9Qcmk0dUxnOEM5MlZuWjdmWnVYT242ODZkTzRHYysxemRmLy85ZE9yVWlZQ0FBR3JXck9tODRFVkVSSXBKaVpTSUZJdHBtaVFrSkxCMTYxYldyMTlQWkdSa3JtSElUZE04QW13RVZtVm1acTZLaVlrNWwxOWRVckhGeGNWbEFLdCtud2dLQ3ZMT3lNaDR3RENNQnd6RHVEODFOYlhKMHFWTFdicDBLWVpoMExwMWEwSkNRdWpZc1NOMzNYV1hobHNYRVpFeXJWeC9Tdm43KzVzQXUzYnRjbllvSWhXYTFXb2xOamFXelpzM3MyclZLaElURXgzTGZ1K3V0d05ZRFN5T2pJemM3Nnc0cFh5NTk5NTdteHFHMGQ4d2pKNUFCOEJ4QVZXOWV2VjQ0SUVIdU8rKysyamR1bldKZFFFTUNBZ0FZUGZ1M2VYNjg2K3lzSC9PNi9VU2tiS29YSitZbEVpSjNEeloyZG5zMmJPSDlldlg4K09QUDE3ZFplK01hWnByVE5QODNtYXpyWWlLaWtwM1ZweFNNZFN2WDkrOVZxMWFEeGlHMGM4d2pCNUFYZnV5NnRXckV4b2FTcmR1M1FnSUNLQktsU3JYdlIwbFV1V0xFaWtSS2N2VXRVOUVITEt6czRtS2ltTGR1bldzWExtU2xKVC9qUU5obXVaL2dWVTJtMjNSM3IxN042SjdPRWtKT25iczJLVmp4NDR0QVpZQXhyMzMzdHZSTUl4SGdRZFNVMU9iZmZmZGQzejMzWGQ0ZVhuUnExY3Z1bmZ2VHR1MmJXOG9xUklSRWJrUlNxUkVLam1ielVaTVRBeXJWNjlteFlvVkpDY25YN240SUxEVU5NMTVrWkdSZTUwVW9sUSs1cDQ5ZTdZQVd3RDgvZjFiQW44RUhybHc0Y0k5MzM3N0xkOSsreTNlM3Q3MDZ0V0xIajE2Y08rOTkyS3hXSndhdElpSVZDN2x1cWxjWGZ0RXJsOWlZaUpyMXF4aHlaSWxKQ1VsT2VhYnB2a3JzTlF3akxtN2QrK09jbDZFSXRjS0NBaG9ZYlBaSGdmNkdJWnh0MzErblRwMTZOdTNMejE2OU1EWDE3ZWc5UUYxRlNzdjFMVlBSTXF5Y24xaVVpSWxVandwS1NsczJMQ0JKVXVXRUIwZDdaaHZtdVl4WUxITlpwdXpkKy9lU09kRktGSjBiZHEwYWVYaTRqTGNOTTAvR0liUjJENi9SWXNXOU8zYmwyN2R1bkhiYmJmbFdrZUpWUG1pUkVwRXlySnlmV0pTSWlWU09LdlZ5dTdkdS9uUGYvN0Q2dFdyeWM3T3RpOUtNMDF6dVdtYW4rL1pzMmNOWUJaUWpVaVoxclp0Mi91Qko0R0hEY09vQ2VEaTRrSklTQWg5Ky9ZbE1EQVFWMWRYSlZMbGpCSXBFU25MZEkyVVNBVjE0c1FKZnZqaEI3Nzk5bHRPbmp4cG41MXRtdVlHMHpTL1NrbEorZnJJa1NPWG5SbWpTRW1Kakl6Y0NHeHMxYXFWbTV1YlczOWdtTlZxRFYyelprMlZOV3ZXY050dHR6Rnc0RUJuaHlraUloVkloVWlrVnE5ZVRlZk9uYm5sbGx1Y0hZcUlVMlZrWkxCMTYxYSsvLzU3dG16WjRwaHZtdVovRGNOWWtKMmRQU3NxS3VxWUUwTVV1YWxpWW1JeWdZWEF3bnZ1dWNlblNwVXFUd04vL08yMzM1cjk2MS8vY25KMElpSlNrWlRycHZLMmJkc2V0dmVMOS9UMHBFK2ZQb1NGaGRHOGVYTU1vMXp2bWtpUm1hWkpmSHc4SzFhczRQdnZ2eWN0TGMyKzZKSnBtaXRNMC94NHo1NDlxNTBabzRpenRXM2J0Z3N3QW5nWVNJdU1qTHpEeVNGSkVhaHJuNGlVWmVYNnhOU3FWU3V2cWxXckRqZE44M0hETU5yWjV6ZHIxb3dCQXdZUUVoTENyYmZlNnN3UVJXNmExTlJVTm03Y3lMZmZma3RNVEl4anZtbWFlNEV2VGRQODk1NDllMUx5cjBHazhxbFhyNTVIelpvMUxURXhNUmVjSFlzVVRvbVVpSlJsRmViRTVPZm5kNCtMaTh1endCOE13NmdOT1JjYWQrN2NtYkN3TURwMDZLQ3VmMUx1WldabXNtUEhEcFl2WDg3Njllc2RBMGVZcHBrTUxNN096cDRWSFIydDBWZEVwRUpRSWlVaVpWbUZPekVGQkFSVXNWcXRBeTBXeStOQUNGQUZ3TVBEZzk2OWU5T3JWeS9hdEdtakd6ZEt1V0cvWWU2cVZhdFl0bXdaNTgrZnR5L0tCallCWDZhbHBjMlBpNHZMY0Y2VUlpSWxUNG1VaUpSbEZmckVGQkFRVU1zMHpTZUFSNEVBKy96YmJydU5oeDU2aUc3ZHV0R3FWU3NsVlZMbTJHdzJEaHc0d0lZTkcxaStmUG1Wbys0QlJBR0xMbDI2OUZsc2JPd0pKNFVvSW5MVEtaRVNrYktzMHB5WS9QejhtcnU0dUR4bEdFWS93SEhiKzlxMWEvUFFRdzhSRWhMQzNYZmZyYVJLbk1abXMzSG8wQ0hXcjEvUDh1WExPWEVpVjQ1MDFEVE5KUmFMWmZhdVhidWk4NnREUktRaVVTSWxJbVZacFR3eDNYdnZ2WUdHWVF3RHdnekRhR1NmWDZ0V0xSNTQ0QUU2ZCs1TW16WnRjSE56YzFxTVVqbGtaV1d4Yjk4K05tM2F4S3BWcTNLMVBKbW1tUVFzTTAzenl6MTc5bXpKdnhZUmtZcEppWlNJbEdXVi9zVGs1K2NYN09ycStoZ1FCdHhwbisvaDRVSDM3dDNwMnJVcjdkcTF3OHZMeTNsQlNvVnk4ZUpGZHUzYXhjYU5HMW16WnMyVjF6eGhtdVp4d3pDV202YjVWV1JrNUU5T0RGTkV4T21VU0lsSVdhWVQweFg4L2YwRGdIQ2dGM0NQZmI2TGl3dnQyclhqL3Z2dkp6QXdrTWFORytzK1ZWSmtwbW1TbUpqSXp6Ly96RTgvL2NTT0hUc2NvKzM5N2dEd0EvRDE3dDI3dHpzblNoR1Jza2VKbElpVVpUb3g1Y1BQejYreHE2dnJZTk0wZXh1RzBaN2ZSLzhEOFBIeG9WdTNiZ1FIQitQbjU0ZTN0N2NUSTVXeTZNS0ZDMFJIUjdOanh3N1dyVnRIVWxMU2xZdXpnVjNBU3F2VnVtRHYzcjJIbkJPbGlFalpwa1JLUk1veW5aaUtJQ2dveURzakl5UE1NSXd3d3pDNkFuWHR5d3pENEo1NzdxRlRwMDRFQkFSdzk5MTM2MzVWbFZCbVppYjc5KzhuTWpLU0xWdTJzSGZ2WG13Mm0yTzVhWnFuRGNQWWFMUFpsbWRsWlVYRXhNU2NjMks0SWlMbGdoSXBFU25MZEdLNkRuNStmdjR1TGk3OWZrK3EyZ0dPektsS2xTb0VCQVRRdm4xN1dyZHVUWXNXTGZEdzhIQmFySEp6WEw1OG1ZTUhEeElkSGMzT25UdjU1WmRmeU1qNDMyMmNUTlBNTUF4anQybWFQMW10MXUram9xSjJPREZja1d2NCsvdXZCYm81T3c0UmtZck9OTTJka1pHUlFjNk9RMHFlRXFrYjFLaFJvMXRxMXF3WkFqeG9HRVlub0EzZ1lsL3U0dUpDcTFhdGFOKytQVzNhdEtGNTgrYmNkdHR0VG90WHJrOUtTZ29IRGh4d2ROZUxqbzYrK2pvbnEybWFNWVpoYkRaTmM1WEZZbG16YTlldWk4NktWNlF3OWwvNlJVVGs1bE9yYXNXa0Y3V0VCUVFFVkxmWmJEME13d2dCMnB1bTZXY1lScTV4MU92V3JVdmJ0bTN4OC9PamVmUG1OR25TUksxV1pjamx5NWVKaTR2ajBLRkRSRVZGRVJrWnliRmp4NjR1bGdYc0EzYWFwcm5oMHFWTHF3OGNPUEJiNlVjcmNuM1VaVXBFNU9iVHViWmkwNHQ2azlXdlg5Lzl0dHR1NjJ3WVJ2ZmZCNjFvWXhoR3pTdkxXQ3dXZkgxOWFkV3FGUzFidHVTdXUrNmljZVBHMUt4Wk01OWFwYVNrcHFieTMvLytsL2o0ZUE0Y09NQytmZnVJaTR2TGRYMlR2U2dRWlpybVR0TTAxOWxzdG8xUlVWSHBUZ2hacEVUb3cxMUU1T2JUdWJaaTA0dnFCSDUrZnMwdEZrdG53ekE2R0liUkJtakZGZGRaMmRXcFU0ZVdMVnZTdEdsVEdqZHVUUDM2OVduUW9BSFZxMWN2L2FETHVmUG56M1AwNkZHT0hqM0trU05IK1BYWFg0bU5qYzExQTF3NzB6UXpnRmhnTDdBZCtDa3lNaklXVUZjb3FURDA0UzRpY3ZQcFhGdXg2VVV0RzF6YnRHblQyc1hGSlpDY3dTdGFtcVo1dDJFWXQrWlYrTlpiYjZWcDA2WTBhdFNJaGcwYlVyZHVYY2RVbVc4Y2ZQSGlSWTRmUDg2SkV5YzRjZUlFaVltSkhEbHloTGk0T002Y09aUG5PcVpwcGdEN2dmMm1hVVlhaHJFek16TXpLaVltSnJOVWd4Y3BaZnB3RnhHNStYU3VyZGowb3BaaDk5eHpUNE1xVmFxMEpXY0FpeFpBVTZESjFWMERyMVNqUmczdXVPTU82dFdyUjcxNjliajk5dHVwVmFzV3RXclZvbWJObXRTb1VRTXZMNjl5ZFVOaDB6UkpUMDhuSlNXRmxKUVV6cDQ5eTVrelp6aDU4aVRIang5M1RPZk9GVGlpZUNvUVo1cm1yNFpoSEFUMlptZG43NG1LaXZwdjZleUZTTmx5OVllN2Fab0c0QVpVSmVlK2VaWkNxckNSYzYxZ0JwQnBHSVphYkVWRXJxSkVxbUp6ZFhZQWtyOTkrL1lkQlk0Q1M2K2MzN0pseTdwVnExYTl4Mkt4TkRkTnN4blEwRDZscEtUVVNFbEpJU1ltSnQ5NlhWMWRIY21WUGNHcVhyMDYzdDdlZUhsNTRlbnBpWmVYRng0ZUhyaTV1VkcxYXRWY2Y5M2MzTEJZTExpNHVHQ3hXQnlUWVJpWXBvbHBtbGl0Vm13Mkd6YWJEYXZWU2xaV0Zoa1pHV1JtWnBLUmtlRjRmT25TSlM1Y3VFQjZlam9YTGx3Z05UV1Z0TFEwa3BPVE9YdjJyR1BLeXNvcXlpRkxBeEtBQkp2TmxnRDhhckZZRG1Sblo4ZEVSVVZkTTFxRWlPUlNCYWdOMVAvOXIxdkJ4Y2tFemdESGdOTy9QeGNSRWFrMGxFaVZRN0d4c1NlQUU4RHFxNWUxYnQyNnBzVmlhZVRpNHRJSWFFUk9nbFhYTk0zYkRjT29iWnBtcmV6czdKb25UNTUwemV2Nm9CdGhzVmp5R3FTaEpGaUJaT0FzY05ZMHpaUGs3SDhDY01Rd2pDTVhMMTQ4b2xIelJHNUlWWEtTcUczRlhLOERPUzIrU3FSRVJLUlNVU0pWd1VSSFJ5ZVRrM1JFRmxETTR1Zm5WOHRpc2RRekRLTXVVTXMwelZ0L3Z5YXJKdUJ0bXFhM3hXTHhCTnhOMDd6Rk1JeGJUTk4wQjI0eERLT3FhWm91aG1HNFhQblhack5aVE5PMEdZWmhOVTNUZXRYZlRNTXdMZ0dYVGRPOFpCakdaZE0wTHh1R2NjRTB6VFRnUEpCc0dNWTUwelRQbWFiNW0ybWF4N096czAvRXhNU2NKcWNia1lqY1BHN2t0RVFWVjFGYXIwUkVSQ29jSlZLVmt5MHFLdW8wT2QxeDlqZzdHQkVwRXl4Y1gwSlVsY0t2cHhJUkVhbHdsRWlKaUlpSWlCU2dpQVB5YUJDZVNrYS9Jb3FJU0M3UjBkRUVCQVR3L1BQUDU3c3NNMU9YUklsSXBXSWZrT2R1b0NQUUpZK3A0Ky9MYS85ZVhpbzR0VWlKaUVpZUlpTWpXYlpzR1dGaFljNE9SVVRFMllveklJOEc0YWtrMUNJbElpSjVldUtKSjVnK2ZYcGg5MmdURWFrTWlqTWdqd2JocVNTVVNJbUlTSjRlZmZSUkdqZHV6RHZ2dk9Qc1VFUkVuSzA0QS9Kb0VKNUtRaSt5aUlqa3lUQU0zbmpqRFRadDJzVGF0V3VkSFk2SWlFaVpva1JLUkVUeTFiQmhRMGFPSE1rNzc3eERXbHFhczhNUkVYRzZ3TUJBMXE5Zm4ydmVoZzBidU8rKys1d1VrVGlMRWlrUkVTblFILy80Uis2NDR3Nm1UWnZtN0ZCRVJKeXVkKy9lZlBiWlo0N25wbW55eVNlZkVCNGU3c1NveEJtVVNJbUlTSUVzRmdzVEowNWs5ZXJWYk50V2xBR3JSRVFxcmovOTZVOGNPSENBN2R1M0E3Qng0MGFTa3BJWU5teVlreU9UMHFaRVNrUkVDdFdvVVNPZWZ2cHA1c3laNCt4UVJFU2M2czQ3NzZSWHIxNTg5dGxuanRhb1AvN3hqM2g3ZXpzN05DbGxTcVJFUktSSWhnMGJScE1tVFp3ZGhvaUkwLzM1ejM4bU1qS1NXYk5tY2VMRUNmNzR4ejg2T3lSeEF0MlFWMFJFY21uZHVqVzdkdTI2WnI3RlltSHUzTGxPaUVoRXBHeHAyTEFoUFh2MjVOLy8vamVqUm8zQzA5UFQyU0dKRTZoRlNrUkVSRVNrbVByMzd3OUF2Mzc5bkJ5Sk9Jc1NLUkVSQWJBQm1kZXhYc2J2NjRxSVZDcHViam4zNTYxU3BZcVRJeEZuVVNJbElpS1FrMFNkdVk3MXpuQjlDWmlJaUVpNXBtdWtSRVFFY2xxV2pnRWRnTnBBMVNLVVAvUDdPaGszTnpRUkVaR3lSNG1VaUlnQVpKR1RHS1VCVlNpOHg0THQ5M1V5ZnY4cklsS3A1RGN3ajFRZVNxUkVSQVRETUV4eWtpSzFMb21JaUJTQnJwRVNFUkVSRVNsWWNRYmswU0E4bFlUaDdBQkVST1RtYTl1MmJYZmdRZnR6d3pER0FKaW1PZjJLWXRzaUl5Ty9LKzNZUkVUS090TTBxd0d0Z0cyRmxYM2xsVmZtNzlxMTY3ZmZmdnN0VStmYWlrMWQrMFJFS29kcyt3ZjZsYTZjWjdWYSs1ZHVTQ0lpNVVaUkJ1VEorUHp6eit0SFJVVjlkUDc4ZVF6amYrMFZPdGRXVEVxa1JFUXFnY2pJeUMxdDI3WTlaeGpHcmZrVVNjdk96bDVlcWtHSmlKUWZSUm1ReDlhaVJRc3pPVGw1Y25aMnRzNjFsWUFTS1JHUnlpRWIrQnA0SnAvbGEySmlZblEvS0JHUlBCUm5RSjYyYmR0K2JSaUd6cldWZ0FhYkVCR3BQQmJudDhBMHpXOUtNeEFSa1FwTTU5cEtRb21VaUVnbGNmNzgrVTNrZEV2SnhUVE45T1RrNUNWT0NFbEVwTUxSdWJieVVDSWxJbEpKeE1YRlpaaW0rZTNWOHczRFdIZmt5SkhMem9oSlJLU2kwYm0yOGxBaUpTSlNpWmltZWMyUXV6YWJUY1B3aW9pVUlKMXJLd2NsVWlJaWxjanAwNmMzQU9sWHpMcVVsWldsRDNjUmtSS2tjMjNsb0VSS1JLUVNPWDc4K0VYZ3lqNzZHMk5pWWk0NEt4NFJrWXBJNTlyS1FZbVVpRWdsWTdQWnJ1eTdyd3VmUlVSdUFwMXJLejRsVWlJaWxjeWxTNWZXQXBkTjA4ek15c3BhNU94NFJFUXFJcDFyS3o0bFVpSWlsY3pCZ3dmUG02YTV6RENNemRIUjBjbk9qa2RFcENMU3ViYmljM1YyQUNJaVV2cE0wMXdFM083c09FUkVLaktkYXlzMnc5a0JpSWlVSi83Ky9tdUJiczZPUS83SE5NMmRrWkdSUWM2T1E2UzgwbmxOeWl0bm4vL1Z0VTlFcEhqMFphT01NUXlqdmJOakVDbm5kRjZUY3NuWjUzOTE3Uk1SdVE2N2R1MXlkZ2dDQkFRRU9Ec0VrUXBENXpVcFQ4ckMrVjh0VWlJaUlpSWlJc1drUkVwRVJFUkVSS1NZbEVpSmlJaUlpSWdVa3hJcEVSRVJFUkdSWWxJaUpTSWlJaUlpVWt4S3BFUkVSRVJFUklwSmlaU0lpSWlJaUVneEtaRVNFUkVSRVJFcEppVlNJaUlpSWlJaXhhUkVTa1JFUkVSRXBKaVVTSW1JaUloSXFjbkt5dUxMTDc5azhPREJkT3pZa2VEZ1lQcjE2OGVCQXdlSWpvNG1JQ0NBaXhjdmx2aDJpMXIzcGsyYkNBZ0lZUDc4K1NVZVExRVVGbWRBUUlCaktrbzlWMDZEQmcyNkdTRlhXa3FrUkVSRVJLUlVYTDU4bWFlZmZwcDE2OWJ4dDcvOWpRMGJOckJ1M1RwZWVlVVYzTjNkblIwZUFCRVJFZFN2WDUrSWlJaHJsaVVtSnRLdlh6OHlNek9MTlA5bW1ETm5EZ0RidG0wclV2bE5temF4YTljdWR1M2F4YUpGaTI1aVpKV1BFaWtSRVJFUktSVXpaODRrSXlPRGp6LyttSUNBQU56YzNQRHc4Q0FvS0lpR0RSczZPenpTMHRMNDZhZWZlT1dWVjRpTGkrUGd3WU81bHFlbXBwS1ltSGpOZXZuTmw0cE5pWlNJaUlpSTNIVFoyZG44NXovLzRhbW5uc0xOemEzQXNsRlJVUXdaTW9UZzRHQUdEaHhJZEhTMFkxbG1aaWJ2dnZzdUlTRWgzSGZmZmJ6NjZxdGN1SERCc2R4bXN6Rm56aHo2OU9sRFVGQVF2WHYzSmpZMjlwcHR6Snc1azU0OWUzTDA2RkhIdkpVclY5SzRjV002ZE9oQVlHRGdOYTFTdzRjUEI2QkRodzY1dXRibE4zL256cDBNR1RLRW9LQWdIbjc0NFZ5dFNEY1M1OVVXTGx4SXo1NDk2ZENoQTlPbVRjdTNIUHl2eTkvU3BVdnAxcTJibzN4V1ZoWWZmZlFSWVdGaGpuaG16NTZOeldiTHRWNUVSQVE5ZS9ia2dRY2VZT2ZPbmN5Yk40K1FrQkI2OU9qQlR6LzlWT0MyS3hvbFVpSWlJaUp5MHlVbUpuTHg0a1ZhdDI1ZGFObEZpeGJ4d1FjZjhPT1BQMUt2WGowbVQ1N3NXRFo1OG1RT0hEakF3b1VMV2Jac0djbkp5VXlmUHQyeC9QMzMzMmZ4NHNWTW1qU0pMVnUyTUhQbVRHclVxSEZOL1lzWEwyYldyRmswYU5EQU1UOGlJb0tISG5vSWdJY2Vlb2dmZnZpQjdPeHN4L0lydTlYdDJyV3IwUG5wNmVtTUh6K2VUWnMyMGJWclY5NSsrKzBTaWZOS3g0NGQ0eC8vK0FlVEowOW03ZHExUFBqZ2d3VWVXN3NkTzNZUUVSSEJpQkVqQUpneVpRb2JObXpndmZmZVk4dVdMYnp6emp0OC8vMzNmUHp4eDduV2k0dUxZOG1TSlFRSEIvUGFhNitSa0pEQTh1WEw2ZHExSysrOTkxNlJ0bDFSS0pFU0VSRVJrWnN1S3lzTEFGZFgxMExMamg0OW1qcDE2dUR0N2MzZ3dZT0pqNC9IWnJPUm5Kek1paFVyZU9XVlYvRHg4YUZHalJvTUhUcVV0V3ZYQW5EKy9IbSsvdnByWG4vOWRkcTBhWU9ycXl1K3ZyN1VyVnZYVWZlNmRldjQ2S09QbURGakJuZmRkWmRqZm54OFBBY1BIcVJYcjE0QWRPdldqY3VYTDdONTgrYnIzdWVRa0JCOGZYMkpqNC9IeTh1THBLUWtzck96YnlqT3ExV3BVZ1hETURoNThpUWVIaDYwYXRVcTEvTE9uVHM3QnB1NHNyVnEyTEJoZUhwNjR1WGxSVXBLQ3N1V0xlTzExMTZqV2JObXVMcTY0dWZueDRnUkkxaThlSEd1K2g1OTlGRThQRHpvM2JzMzU4NmRZL2p3NFhoNGVQREFBdzl3OU9oUnJGYnJkUit2OHFidy8yUVJFUkVSa1J0VXQyNWRETU1nTGk2dTBCSG5hdGV1N1hqczZlbUphWnBrWjJkejh1UkpUTk5rOE9EQjE2eVRsWlZGVWxJU1ZxdVY1czJiNTF2M1AvLzVUM3IyN0hsTndyRjA2VkpNMCtRUGYvaURZMTVHUmdZUkVSRjA3ZHExaUh1WjI0d1pNMWk2ZENsK2ZuNVVyVm9WeU9uU2R5TnhYczNIeDRkSmt5Ynh6My8razYrKytvcHg0OGJSdG0xYngvSk5temJoNGVIaGVHN3ZKbG0vZm4zSHZCTW5UbUNhSnI2K3ZybnF2dlBPT3psMzdweWpleC9nYURXejExbXJWaTBBeC81WnJWWmNYRndLakxtaVVJdVVpSWlJaU54MDN0N2VCQVVGOGNVWFgxeDNIYmZlZWlzQXk1Y3ZkNHhFWjUrcVZLbEN6Wm8xQVFvYytPR2RkOTVoNWNxVmZQUE5ONDU1VnF1VmxTdFhNbWJNR0JZc1dPQ1lKazJheE9iTm0wbE9UaTUyck1lT0hXUE9uRGw4L1BISFRKOCtuWWNmZnRpeDdIcmp6TStERHo1SVJFUUVRVUZCdlBUU1MwV0t6ekFNeDJONzRwcVFrSEROUHZqNCtHQ3hLR1hJaTQ2S2lJaUlpSlNLbDE5K21aaVlHRjU2NlNYaTR1S3dXcTJrcGFXeGZ2MTY0dVBqQzEzZng4Y0hmMzkvcGsyYnhxbFRwN0JhclJ3NmRJaWRPM2M2bG5mcDBvVXBVNlp3Nk5BaHJGWXJCdzhlSkNrcHlWRkh5NVl0bVRwMUt0T25UMmZGaWhVQWJOMjZsZFRVVk1MQ3dxaFhyNTVqNnRHakI5V3FWV1BseXBWQVRqSUlzR2ZQSHRMUzBoeDE1alhmZm0zVmlSTW5TRXRMWThHQ0JibjI0M3Jpek11SkV5ZllzMmNQaG1IUW9FRURNak16TVUyejBHTjVwVnExYXRHOWUzZW1USm5DcjcvK2l0VnFaZCsrZmZ6clgvOWkyTEJoeGFxck1sRWlKU0lpSWlLbDRzNDc3MlRldkhsNGVYbngzSFBQRVJ3Y1RGaFlHUFBtelN2U3RWTUFVNmRPeFdLeE1HREFBRHAxNnNURWlSTnpKUTVUcGt5aGRldldqQnc1a3Z2dXU0K0pFeWVTa1pHUnE0Nk9IVHN5ZnZ4NDNuenpUVFpzMk9Cb3phbFdyVnF1Y2k0dUxvU0doanBHNzJ2WXNDSDkrL2RuOU9qUnVib0E1alcvVWFOR2hJZUhNM2JzV0lZTkcwYkhqaDF6MVgwOWNVTHVFUUlocHpYdHJiZmVvdFdGbkQ4QUFBZWJTVVJCVkZPblRpeGN1SkRKa3lmbmFtMHFxcmZlZW91QWdBQ2VmZlpaT25Ub3dPdXZ2ODd3NGNNSkR3OHZkbDJWUmZHUHNvaElKZWJ2NzI4Q3VVWmxFdWV4WDJleGUvZHVmWjZKWENlZDE2UThLZ3ZuZjdWSWlZaUlpSWlJRkpNU0tSRVJFUkVSa1dKU0lpVWlJaUlpSWxKTVNxUkVSRVJFUkVTS1NZbVVpSWlJaUloSU1TbVJFaEVSRVJFcFFIUjBOQUVCQVFRRUJCQVlHTWpqanovT2tTTkhTcXplaXhjdjNuaVFVdXFVU0ltSWlJaUlGTUdtVFp0WXYzNDl0OTkrT3hNbVRIQjJPT0prU3FSRVJNcVkvSDZodE0vUHpNemsxS2xUOU8zYkY1dk5WdXg2U2tKUnRpOGlVaEY1ZVhueGh6LzhnZGpZV0owREt6a2xVaUlpNVpDUGp3OUxsaXpCWXNrNWpTY21KdEt2WHo4eU16T2RzbjBSa2Nya3dvVUwxSzVkTzljNWNPZk9uUXdaTW9TZ29DQWVmdmhodG0zYjVsaG1zOW1ZTTJjT2ZmcjBJU2dvaU42OWV4TWJHM3ROdlRObnpxUm56NTRjUFhxMFZQWkRib3lyc3dNUUVaRWJsNXFhU21KaW9yUERFQkdwOE02ZE84ZVhYMzdKNDQ4L25tdCtlbm82NDhlUHAwbVRKc3lZTVlPMzMzNmJwVXVYQXZEKysrK3pjZU5HSmsyYVJLdFdyVWhNVE1UZDNaMnpaODg2MWwrMGFCR0xGeTltOXV6Wk5HalFvRlQzU2E2UGZrb1VFU21IcnU2Mk4zejRjQUE2ZE9oQVFFQkFvZXRuWldYeDBVY2ZFUllXNXZoMWRQYnMyYm02cWFTa3BEQm16Qmc2ZE9qQXd3OC96R2VmZmVib1duajE5b3Y2YTZ1SVNIbld1WE5uZXZUb1FVcEtDdDdlM3JuT21TRWhJZmo2K2hJZkg0K1hseGRKU1Vsa1oyZHovdng1dnY3NmExNS8vWFhhdEdtRHE2c3J2cjYrMUsxYjE3SHV1blhyK09pamo1Z3hZd1ozM1hXWE0zWk5yb05hcEVSRUtvQTVjK1l3ZlBod3RtM2JocHViVzZIbHAweVp3djc5KzNudnZmZnc5ZlZsLy83OXZQTEtLMlJuWi9QTU04OEE4TVliYjNEcDBpVWlJaUl3VFpPWFhub3AzL3J5KzdWVlJLUWkyYlJwRSs3dTdwdzRjWUlQUHZpQXRXdlhNbjM2ZEFCbXpKakIwcVZMOGZQem8yclZxa0RPajB4SlNVbFlyVmFhTjIrZWI3My8vT2MvNmRteko2MWF0U3FWL1pDU29VUktSS1NNNnR5NTgwMnBOeVVsaFdYTGx2SHZmLytiWnMyYUFlRG41OGVJRVNPWU1XTUd6enp6RE1uSnlXemV2Sm01YytkU3ExWXRBSjU2NmlsR2pScDFUWDMyWDFzLyt1Z2oyclJwQTRDdnIrOU5pVjFFeE5rTXc2QmV2WG84K3VpalBQMzAwOWhzTm80ZlA4NmNPWFA0NXB0djhQWDFaZHUyYmF4YXRRcUFtalZyQWpuWHN1YVhLTDN6emp1ODhNSUxORzNhbElFREI1YmF2c2lOVWRjK0VaRXlhdE9tVGV6YXRjc3h6Wmt6cDBUcVBYSGlCS1pwWHBQczNIbm5uWnc3ZHc2YnpjYkpreWNCYU5pd29XTjV0V3JWOHF5dktMKzJpb2hVRktacGtwU1V4RmRmZlVXYk5tMndXQ3hrWjJjRE9lZlh0TFEwRml4WTRDanY0K05EbHk1ZG1ESmxDb2NPSGNKcXRYTHc0RUdTa3BJY1pWcTJiTW5VcVZPWlBuMDZLMWFzS1BWOWt1dWpSRXBFcEpLcFhiczJBQWtKQ2JubUh6dDJEQjhmSHl3V0MxNWVYZ0NjUG4zYXNmelVxVk41MW5mbHI2MGlJaFZaNTg2ZGFkZXVIVU9IRHNYVDA1Ti8vT01mQURScTFJanc4SERHamgzTHNHSEQ2Tml4WTY3MXBreVpRdXZXclJrNWNpVDMzWGNmRXlkT0pDTWpJMWVaamgwN01uNzhlTjU4ODAwMmJOaFFXcnNrTjBCZCswUkVLZ0J2YjI4QTl1elpRNHNXTFJ6UEFaS1RrN2wwNlJLUTB5V2xWcTFhZE8vZW5TbFRwdkRXVzIvaDYrdExiR3dzLy9yWHZ4ZzJiQmdBRFJvMDRLNjc3bUxHakJtOCtlYWJuRDkvbnJsejUrYTU3U3QvYlowNGNTSjMzWFVYY1hGeGVIbDVjY2NkZDl6a1BSY1J1ZmxhdDI3TnJsMjdDaXd6ZHV4WXhvNGQ2M2dlSGg3dWVPemg0Y0c0Y2VNWU4yN2NOZXRkV1c5WVdCaGhZV0VsRUxHVUJpVlNJaUlWUU1PR0RlbmZ2eitqUjQvR3k4dUwxYXRYTzViMTZkUEg4ZGpkM1ozTm16ZnoxbHR2TVhQbVRKNTk5bGxTVWxLb1g3OCt3NGNQWjhDQUFZNnlVLysvdlR1MlRSMktBakI4SWpFQ0E5Q3dBQlRaZ0FvSmlRMHNVYkVFbFl2UVVTR3hCajBEcElER0RNQUVWTlIrMVVzVHBPUkVpcTRKMzdlQUQ0MnQzL2R5L2ZZV3E5VXFKcE5KRElmRG1NL25jVDZmbzlmNy9PaW82em8ybTAwc2w4dTQzVzR4R0F5aXJ1dmYvZEVBVU5CTDZRRUFIc2xvTkdvajRzczNrMy9SZnIrUDdYYmJxZjM3LzQ5NlB4NlBubWZ3UTg5OFgrTnhkZUgrN3o5U0FOeDFPQncrRHBKb21pWjJ1MTNNWnJQU1l3RkFKOWphQjhCZGw4c2wxdXQxWEsvWDZQZjdNWjFPWTdGWWxCNExBRHBCU0FGd1YxVlZVVlZWNlRFQW9KTnM3UU1BQUVnU1VnQUFBRWxDQ2dBQUlFbElBUUFBSkRsc0FnQ0FqKy95QU45alJRb0E0SW0xYmZ0ZWVnYjRvYWJreGExSUFRQThzZFBwOUZwNkJuaEVWcVFBQUFDU2hCUUFBRUNTa0FJQUFFZ1NVZ0FBQUVsQ0NnQUFJRWxJQVFBQUpBa3BBQUNBSkNFRkFBQ1FKS1FBQUFDU2hCUUFBRUNTa0FJQUFFZ1NVZ0FBQUVsQ0NnQUFJRWxJQVFBQUpBa3BBQUNBSkNFRkFBQ1FKS1FBQUFDU2hCUUFBRUJTci9RQUFJOW9QQjZYSGdFQUtNaUtGRUJDMjdidnBXZmdrNmIwQUFBQUFBQUFBQUFBQUFBQUFBQUFBQUFBQUFBQUFBQUFBQUFBQUFBQUFBQUFBQUFBQUFBQUFBQUFBQUFBQUFBQUFBQUFBQUFBQUFBQUFBQUFBQUFBQUFBQUFBQUFBQUFBQUFBQUFBQUFBQUFBQUFBQUFBQUFBQUFBQUFBQUFBQUFBQUFBQUFBQUFBRFFVZjhBeUNySWM2QjVBc1FBQUFBQVNVVk9SSzVDWUlJPSIsCgkiVGhlbWUiIDogIiIsCgkiVHlwZSIgOiAiZmxvdyIsCgkiVmVyc2lvbiIgOiAiIgp9Cg=="/>
    </extobj>
    <extobj name="ECB019B1-382A-4266-B25C-5B523AA43C14-5">
      <extobjdata type="ECB019B1-382A-4266-B25C-5B523AA43C14" data="ewoJIkZpbGVJZCIgOiAiMjE3NDY3MDEwOTI4IiwKCSJHcm91cElkIiA6ICIxNzcwMjc0NDY1IiwKCSJJbWFnZSIgOiAiaVZCT1J3MEtHZ29BQUFBTlNVaEVVZ0FBQmJRQUFBT25DQVlBQUFENE1NRFlBQUFBQ1hCSVdYTUFBQXNUQUFBTEV3RUFtcHdZQUFBZ0FFbEVRVlI0bk96ZGU1Qlc1WUVtOE9kRGJFWUVOaW8zSFVRa28wa3E0cXpkY2Job1ZMd2xYbkM5Z0F1NHdjNU9yREhHQ1VrWmphWEphSkpob3dsbUo1RnlqRTVsVU1zWUw5RkFxMnpNUmgwUktjeHdpUzFSRUdhRmdJcEVrQlpRNk12WlB3dzl0Tnd2emNjSHYxOVZsNGR6M25QZTV4dzdCQjVQdjE4Q0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TkJHcWR3QkFBQmdiL1BwVDMrNnFxcXE2b0pTcVhScFVSU0RTNlZTcnlRSGxqdlhQcWdweWR0SlpoUkY4ZkI3NzczMzZJSUZDOWFWT3hRQUFIc3ZoVFlBQUd6a3YvN1gvM3BpaHc0ZDdrM3l5WEpuMmQ4VVJmRjZrdHJaczJmL1c3bXpBQUN3ZDFKb0F3REFuNTF3d2dtWGxFcWxYeVRwZU95eHgrYVNTeTdKb0VHRDBxdFhyeHg0b0JlMGQ3ZW1wcVlzWDc0OE0yYk15R09QUFphWFgzNDVTWnFUWERGcjFxeC9MWE04QUFEMlFncHRBQUJJNjV2WjAwdWwwZ0ZmK3RLWDhuZC85M2NwbGZ4eGVVOHBpaUwzMzM5Ly91bWYvaWxGVVRRWFJmRzUyYk5uLzdiY3VRQUEyTHNjVU80QUFBQlFiZ01HRERqa2dBTU8rTCtsVXVuUTY2Ky9QcGRmZnJreWV3OHJsVW81L3ZqajA3ZHYzeno5OU5NZFNxWFNXVDE2OUxodjJiSmxhOHFkRFFDQXZVZUhjZ2NBQUlCeU8rQ0FBNjR2bFVyOXpqcnJySXdZTWFMY2NmWnJuLy84NXpOOCtQQWtPZnlBQXc3NFFibnpBQUN3ZC9IYUNRQUErN1hqamp1dVYxVlYxZXVkTzNmK2l5ZWVlQ0xkdW5VcmQ2VDkzcG8xYTNMZWVlZWxvYUZoZldOajQxKzkvUExMZnl4M0pnQUE5ZzdlMEFZQVlMOVdWVlgxdDBuK1l0aXdZY3JzdmNUQkJ4K2NMM3poQ3ltVlNsVlZWVlhmTEhjZUFBRDJIZ3B0QUFEMmQxOUlrc3N1dTZ6Y09kaklzR0hEa2lSRlVaeFg1aWdBQU94RkZOb0FBT3kzQmd3WThNa2tuK3pYcjEvKzhpLy9zdHh4MkVqUG5qM3pxVTk5S3FWU3FWOTFkWFZOdWZNQUFMQjNVR2dEQUxEZk91Q0FBd1lseVFrbm5GRHVLR3pHS2FlY3NtSHo4K1hNQVFEQTNxTmp1UU1BQUVDNWRPalE0YStUNU5oamoyMjNPV3BxL3ZQbDRwa3paN2JiUEVteWJObXlUSmd3SWRPblQ4K3FWYXZTdVhQbmpCbzFLbGRlZVdXN3p0dGVQdjd4anlkSmlxSVlVT1lvQUFEc0pieWhEUURBL3V3elNmc1cyaE1uVGt5U1RKOCtmYmRkYy9IaXhibm9vb3V5ZnYzNjFuMU5UVTI1NG9vcmN1aWhoK2JCQngvTTlPblRNM0hpeEF3WU1HQ3I1KzJ1K2R0RDM3NTlOMngrc2wwbkFnQ2dZbmhER3dDQS9WWlJGSDlaS3BYU3UzZnZja2ZaSWF0V3Jjcml4WXZiN0Z1NGNHR1dMbDJheXkrL1BJY2VlbWlTNU9pamo4N1JSeCs5MWZOMjEvenQ0WkJERHRtdzJiM2RKd01Bb0NKNFF4c0FnUDNaSVVseThNRUg3N0VKNit2clUxTlRreGt6Wm1UMDZORVpOR2hRTHIzMDByenl5aXR0anE5ZHUzYVRjemE4RVYxYlc1c2tHVHg0Y091U0pvY2ZmbmorNGkvK0lqLzV5VS9hbkx1eHpaMlhKQysrK0dKR2p4NmRnUU1IWnRpd1lhMXZrMitZZC9Ma3lUbjk5Tk16ZnZ6NHJWNW5kK3ZjdVhPU3BGUXFkV3UzU1FBQXFDZ0tiUUFBOWx1bFVxbExraHgwMEVGN2ZPNUhIMzAwUC9uSlQvTFVVMCtsZCsvZStkNzN2cmZkNTI2OGpNbUdkYm03ZGV1V1cyKzlOYzg5OTF3dXVPQ0MvT3huUDl1azJON2NlVW15WnMyYWZPdGIzOHJVcVZOejJtbW41ZnZmLzM2YjgyYk1tSkc2dXJyV3RiaTNkSjNkclZPblRoczJPN2ZiSkFBQVZCU0ZOZ0FBKzdNMVNmTEJCeC9zOFltdnZ2cnFkTy9lUGQyNmRjdklrU016Zi83OHRMUzA3TkkxVHo3NTVFeWFOQ25EaHcvUHZmZmVtK0hEaDJmKy9QbmJQRy9vMEtIcDM3OS9GaTVjbUM1ZHVtVHAwcVZwYW1wcVBUNW16SmdjZlBEQjZkS2x5eTdsMjFIcjFxM2JzTG41Vjg0QkFOanZLTFFCQU5odkZVV3hNa2xXcjE2OXgrYys3TEREV3JlN2R1MmFvaWphbE1nN3Eydlhycm55eWlzemVmTGs5T3ZYTHpmY2NNTTJ6N245OXRzemJOaXcvTXUvL0VzV0xWcVVKRzNLOVQ1OSt1eHlycDN4L3Z2dmI5aDhyeXdCQUFEWTZ5aTBBUURZYjVWS3BUZVRaUG55NWVXTzBxcXFxaXBKMjdmR2Q2Wnc3OWF0Vzc3NHhTL205ZGRmMytxYjMwdVdMTW5FaVJQejA1LytOTGZkZGx1R0RSdTJ5WmhTcWJURDgrOE9LMWV1M0xENVRsa0NBQUN3MTFGb0F3Q3czeXFLWW1hUzdWcVdZMC9wMTY5Zk9uZnVuTWNmZnp6Smg4dHUzSGZmZlczR2RPdjI0V2NrenBrekp3ME5EVW1TMTE1N0xYZmZmWGNXTDE2YzV1Ym12UFBPTzNuc3NjZnlOMy96TituUW9jTVd6OXZ3VnZpYmI3Nlpob2FHUFBEQUE5dk11TG5ydEljLy92R1BHelpmYmJkSkFBQ29LQXB0QUFEMlo3T1RaTjY4ZWUwMlFXMXRiWkprOE9EQjJ6VytVNmRPR1RkdVhCNTU1SkZjY01FRnVlcXFxekpreUpBMlk0NDY2cWhjZlBIRkdUdDJiQzY1NUpJa0g1Yk1NMmZPek9XWFg1NUJnd2Jsc3NzdXk4RUhIOXptQXg0M2QxNi9mdjB5Y3VUSVhIdnR0Umt6WnN3bWMyM081cTdUSHY3alAvNGpTVklVeGN2dE5na0FBQldsUEQ4N0NBQUFlNEVCQXdZTU9QREFBMS82K01jL25vY2VlcWpjY2ZpSTJ0cmExTmZYcHlpS0liTm56NTVlN2p3QUFKU2ZON1FCQU5odjFkZlgxeWY1ajRVTEYyYlpzbVhsanNORzNubm5uUTFsOWxKbE5nQUFHeWkwQVFEWTM5MlhaTHZXam1iUGVmTEpKNU1rcFZMcGlUSkhBUUJnTDZMUUJnQmd2OWJVMVBRdlJWR3MvOVd2ZnBVMWE5YVVPdzVKM24vLy9keHp6ejFKMHBqa2gyV09Bd0RBWGtTaERRREFmdTJsbDE1YWt1VE85OTU3TCtQSGp5OTNISkxjZGRkZFdibHlaWXFpK09Xc1diTVdsRHNQQUFCN0Q0VTJBQUQ3dmVibTVuRkozcHc4ZVhLbVRKbFM3amo3dGVlZWV5NzMzbnR2a3J6VDNOeDhiYm56QUFDd2R6bWczQUVBQUtEY2xpMWJ0cVozNzk3L1hpcVZ2dkRNTTg5MDZOcTFhNDQ3N3JpVVNxVnlSOXR2RkVXUnlaTW41OFliYjB4UkZDMUZVVnoyKzkvLy9uZmx6Z1VBd041Rm9RMEFBRW5lZXV1dFJiMTc5MTZTNVB3WFhuaWh3KzkrOTd0MDZkSWxCeDk4Y0RwMTZwUU9IZnh3NCs3VzFOU1VGU3RXNU4vLy9kL3p3eC8rTVBmZmYzK0tvbWhKY3UyY09YTW1sanNmQUFCN0g2K2NBQURBUms0NDRZUXprdnhMcVZUcVYrWW8rNk0zVzFwYXZqeG56cHhKNVE0Q0FNRGVTYUVOQUFBZjhWZC85VmVkL3N0LytTOS8yOUxTY2ttUzQwcWwwcUZKT3BZNzF6Nm9PY25Lb2lqbWxrcWxTVysvL2ZhZFM1WXNlYi9jb1FBQUFBQUFhR2ZWMWRWRmRYVjFVZTRjQUFEUVhpd0VDQUFBQUFCQVJWQm9Bd0FBQUFCUUVSVGFBQUFBQUFCVUJJVTJBQUFBQUFBVlFhRU5BQUFBQUVCRlVHZ0RBQUFBQUZBUkZOb0FBQUFBQUZRRWhUWUFBQUFBQUJWQm9RMEFBQUFBUUVWUWFBTUFBQUFBVUJGSzVRNEFBQURzbkJOT09PR01KT2RzK0hXcFZMb21TWXFpdUcyallkTm56NTc5eXoyZERRQUEya1BIY2djQUFBQjJXdE9HRW50akcrOXJibTYrZU05R0FnQ0E5bVBKRVFBQXFGQ3paOCtlVmhURmlxME1hV2hxYW5waWp3VUNBSUIycHRBR0FJREsxWlRrd2EwYy83OXo1ODVkdjZmQ0FBQkFlMU5vQXdCQVpYdDBTd2VLb25oNFR3WUJBSUQycHRBR0FJQUs5dDU3NzAxTjB2RFIvVVZSckZtNWN1V3Z5aEFKQUFEYWpVSWJBQUFxMklJRkM5WVZSZkhJUi9lWFNxV25YMy85OVEvS2tRa0FBTnFMUWhzQUFDcGNVUlMvL09pK2xwYVdUZllCQUVDbFUyZ0RBRUNGZS92dHQ1OU5zbWFqWGU4M05qWXF0QUVBMk9jb3RBRUFvTUs5OGNZYmE1TnN2RjcydjgyZE8zZDF1ZklBQUVCN1VXZ0RBTUErb0tXbFplTjF0SDBZSkFBQSt5U0ZOZ0FBN0FQZWYvLzkzeWI1b0NpSzlZMk5qUStWT3c4QUFMUUhoVFlBQU93RDVzMmI5MTVSRkkrWFNxWG42K3ZyVjVZN0R3QUF0SWVPNVE0QUFBRHNIa1ZSUEpTa2Q3bHpBQUJBZXltVk93QUFBTzJydXJyNnQwbE9MM2NPWVBjcml1TEYyYk5uRHl4M0RnQ0FQY1dTSXdBQSt6NWxOdXlqU3FYUzM1UTdBd0RBbm1USkVRQ0EvY1RNbVRQTEhRSFlqV3BxYXNvZEFRQmdqL09HTmdBQUFBQUFGVUdoRFFBQUFBQkFSVkJvQXdBQUFBQlFFUlRhQUFBQUFBQlVCSVUyQUFBQUFBQVZRYUVOQUFBQUFFQkZVR2dEQUxERDZ1dnJVMU5Ua3k5KzhZdGJIRE42OU9qVTFOUmsvZnIxdTMzK21wcWExcTl5MnZBY2FtcHE4cG5QZkNaRGh3N05WVmRkbGFlZmZycHNtYVpPblpxYW1wcjgvT2MvMytWcmJiaS9iZjA3M0oxejdvd05PZGV1WGJ2WjQzdkw5d3NBQUx0T29RMEF3RTU3N2JYWDhzb3JyMnl5ZitiTW1mbmpILy9ZYnZOT25EZ3hTVEo5K3ZSMm0rT2pGaTllbklzdXVtaXo1ZTdVcVZQenU5LzlMbzgrK21ndXZQREMzSDc3N2JuNTVwdlQwdEt5eTlmZVVYVjFkZW5UcDAvcTZ1cDIrVnE3WTg0dDNkdnV2T2R0MmR1K1h3QUEySGtLYlFBQWRscE5UVTErOFl0ZmJMTC9nUWNleUFrbm5GQ0dSTzFuMWFwVldieDQ4UmFQbDBxbEhITElJVG43N0xOenp6MzNaT2JNbVhub29ZZDJ5N1czVjBORFE1NTc3cmxjZi8zMVdiQmdRZWJObTdmTDE5elZPYmQwYjd2cm52ZFcrL3I5QVFDVWkwSWJBSUNkTm1MRWlEejExRk5adVhKbDY3NDMzbmdqMDZaTnl3VVhYTkJtN0lzdnZwalJvMGRuNE1DQkdUWnNXT3Zic2h1V2k1ZzJiVnFHRHgrZXdZTUg1NnRmL1dyZWZmZmQ3YzZ4NFJvelpzekk2TkdqTTJqUW9GeDY2YVd0YjQ5dmE0N05MVm54MGVVMmFtdHJreVNEQncvZTV0SVYzYnAxeTJXWFhaWmYvdktYMjd6L3JWMTdhK2RzenBRcFUzTDAwVWRuOE9EQk9mSEVFOXU4TWIydFo1UjhXRTVmZSsyMUdUSmtTTTQvLy96TW1ERmpxL050YTg2dDNkdk8zSE5MUzBzbVRweVlDeTY0SUFNSERzeTU1NTY3Mlo4UW1EQmhRczQrKyt3dC9wVEEzdmI5QWdEQTlsTm9Bd0N3MDZxcnE5T3ZYNzg4OXRoanJmc2VmUERCbkhycXFlblZxMWVic1d2V3JNbTN2dld0VEowNk5hZWRkbHErLy8zdnR6aytlZkxrM0hYWFhaazBhVkwrOUtjLzVZYy8vT0VPNTNuMDBVZnprNS84SkU4OTlWUjY5KzZkNzMzdmU3dHRqbzJYclpnNWMrWTJ4eDl6ekRGNS9mWFhXNWNkMmRyOWIrbmEyM3BtSDFWWFY1Znp6anN2U1hMZWVlZmwvL3lmLzVPbXBxWTJZN2Iyakc2NjZhYXNXclVxa3lkUHpzU0pFN2RyaVk1dHpibWxlOXVaZS83Zi8vdC81OUZISDgzM3Z2ZTlUSnMyTFJNbVRNakhQdmF4Tm5rZWV1aWhQUHJvby9ubmYvN25ISG5ra1Z2TnZqZDl2d0FBc0gwVTJnQUE3SkpSbzBibGtVY2VTWE56Yzk1Ly8vMU1talFwbzBhTjJtVGMwS0ZEMDc5Ly95eGN1REJkdW5USjBxVkwyeFNmWC83eWwzUG9vWWVtWjgrZXFhMnR6WFBQUGJmRFdhNisrdXAwNzk0OTNicDF5OGlSSXpOLy92dzI2MWp2amptMlYxTlRVdzQ0NElCMDZQRGhIN20zZGYrYnN5UG5MRnk0TVBQbXpjdm5QLy81Sk1ucHA1K2VEejc0SU04Ly8zeWJjVnQ2Uml0V3JNaHp6ejJYcjMzdGErbmV2WHU2ZCsrZUwzM3BTMXZOdDcxejdvZ3QzZk43NzcyWEJ4OThNUC93RC8rUXYvN3J2MDdIamgzVHYzLy9ISDc0NGEzblB2MzAwN25qamp0eSsrMjM1K01mLy9nMjU5cWJ2bDhBQU5nK0hjc2RBQUNBeXZiNXozOCt0OTkrZTU1NTVwbXNYTGt5Ung1NVpQNzZyLzg2OWZYMWJjYmRmdnZ0bVR4NWNvNC8vdmgwNnRRcFNkcVVoejE3OW16ZDd0R2pSOWF1WFp1V2xwYldRbmg3SEhiWVlhM2JYYnQyVFZFVWJRcmdMYzNSSHVycjYvUEpUMzZ5OWRmYnV2L04yWkZ6SmsrZW5LSW9jc2tsbDdUdVc3ZHVYZXJxNm5MYWFhZTE3dHZTTTFxMmJGbVNwRy9mdnEzSHUzVHBzdFY4Mnp2bmp0alNQUzlkdWpUTnpjMzV4Q2Mrc2NWemYvempIK2ZzczgvT3B6Lzk2ZTJhYTIvNmZnRUFZUHNvdEFFQTJDVlZWVlc1K09LTDg5aGpqK1dkZDk3Sm1ERmpOaG16Wk1tU1RKdzRNUTgvL0hENjkrK2Y2ZE9uNTllLy9uV2JNYXRYcjA3bnpwMlRKSXNXTFVyUG5qMTNxTXplSGx1YW82cXFLa255d1FjZnRCNWZ2WHIxVHMremZQbnlQUGpnZy9uR043NlJaUHZ1LzZOMjVKem01dVpNbVRJbDExeHpUVTQ5OWRUVy9TKzk5Rkp1dXVtbU5tdWNiOG1HOHZydHQ5OXUzZDVRY3Uvc25JY2Njc2cyNTkzWTF1NTV3N1VXTDE2OHhjTDZsbHR1eWRlKzlyVWNjOHd4R1RGaXhBN052VGw3NnZzRkFJRHRaOGtSQUFCMjJZZ1JJekpyMXF5c1dMRWlaNTExMWliSE43ejErdWFiYjZhaG9TRVBQUERBSm1NbVRKaVFOV3ZXWk5HaVJmblp6MzZXWWNPRzdmYWNXNXFqWDc5KzZkeTVjeDUvL1BFa0g3NWxmTjk5OTdVNXQxdTNia21TT1hQbXBLR2hZWk5yRjBXUkZTdFc1TWtubjB4dGJXM09PKys4Zk81em4wdXk3ZnZmM0xXMzU1bHQ4TUlMTDJUVnFsVTUvL3p6YzhRUlI3UituWFhXV2VuYXRXdW1USm15eldkejVKRkhwbi8vL3JuOTl0dlQwTkNRcFV1WDV0NTc3OTNsT2JmMDNIYjBubnYxNnBWVFRqa2w0OGFOeS96NTg5UGMzSng1OCtabDZkS2xyV00rOWFsUDVkWmJiODF0dDkyV0o1OThjcHYzdkMzdCtmMENBTURPOFlZMkFBQzdySHYzN2puampEUFN0Mi9mSEhqZ2dac2M3OWV2WDBhT0hKbHJyNzAyUFh2MnpNaVJJek50MnJRMlk0NC8vdmhjZU9HRldiZHVYYzQ1NTV4Y2NjVVZXNXl2dHJZMlNUSjQ4T0FkK3NDOUxjM1JxVk9uakJzM0x1UEhqODhqanp5U0hqMTZaT2pRb1preFkwYnJ1VWNkZFZRdXZ2amlqQjA3TmwyNmRNbHZmdk9iMW1PZi9leG5VeXFWMHExYnR4eDMzSEc1OGNZYk0yVElrTzIrLzgxZGUzdWUyUVoxZFhVWk9IQmd1bmJ0Mm1iL0FRY2NrRFBQUEROMWRYVVpNR0RBTnAvUExiZmNrcHR2dmpsbm5YVldqam5tbUF3ZlBqeHo1ODdkNlRsSGp4Njl4ZWUyTS9jOGJ0eTQvUGpIUDg1VlYxMlZOV3ZXcEYrL2ZoazNibHliK1ljTUdaSnZmZXRiK2M1M3ZwUE9uVHZudE5OTzIrdStYd0FBMkhtbGNnY0FBS0I5VlZkWEYwbDJxTWpiaytycjYxTmJXNXVwVTZlMkx0OVFpWE93NzZpVTc1ZWFtcG9reWF4WnMveTlEZ0RZYjFoeUJBQUFBQUNBaXFEUUJnQUFBQUNnSXZqUk5BQ0FmZHpldnVRSXNITXNPUUlBN0krOG9RMEFBQUFBUUVWUWFBTUFBQUFBVUJFNmxqc0FBQUN3WXpZc05iRTVscFlCQUdCZnB0QUdBSUFLczZHMHJxK3ZUMjF0YmFaUG41NnFxcW95cHdJQWdQWm55UkVBQUFBQUFDcUNON1FCQUdBZjA5alltTHZ2dmp0UFB2bGtsaTlmbnNNT095d1hYWFJSL3Zadi96WWRPbmluQlFDQXlxWFFCZ0NBZmN5NGNlUHloei84SVQvNjBZL1N2My8vL09FUGY4ajExMStmcHFhbWZQbkxYeTUzUEFBQTJHbGV6d0FBZ0gzSXUrKyttOGNmZnp3MzNuaGpqajMyMkhUczJESEhIMzk4cnJ6eXlqejY2S1BsamdjQUFMdEVvUTBBQVB1UU45OThNMFZScEgvLy9tMzI5KzNiTnl0V3JFaExTMHVaa2dFQXdLNVRhQU1Bd0Q2a1I0OGVTWkpGaXhhMTJiOWt5WkwwNnRYTEd0b0FBRlEwZjVvRkFJQjlTUGZ1M1hQR0dXZGszTGh4ZWUyMTE5TGMzSnlYWDM0NWQ5NTVaOGFNR1ZQdWVBQUFzRXQ4S0NRQUFPeGp2dnZkNzJiQ2hBbjV5bGUra25mZmZUZDkrdlJKYlcxdGhnOGZYdTVvQUFDd1MwcmxEZ0FBUVB1cXJxNHVrbVRtekpubGpnTHNSalUxTlVtU1diTm0rWHNkQUxEZnNPUUlBQUFBQUFBVlFhRU5BQUFBQUVCRlVHZ0RBQUFBQUZBUkZOb0FBQUFBQUZRRWhUWUFBQUFBQUJWQm9RMEFBRHVoc2JFeDk5MTNYMGFOR3BVaFE0WmswS0JCdWVpaWkvTHFxNi91OXJucTYrdFRVMU9UdFd2WDd0SjFhbXBxV3I4QUFLQVNkU3gzQUFBQXFEUWZmUEJCcnJycXFoUkZrVzk4NHhzWk1HQkFtcHFhVWw5Zm40TU9PcWpjOGJabzRzU0pxYTJ0emZUcDAvZlluSXNYTDg3WXNXUHo0SU1QcHFxcWFvL05Dd0RBdmttaERRQUFPMmpDaEFsWnQyNWQvdlZmLzdXMXBLMnFxc3JBZ1FQTG5HenZzMnJWcWl4ZXZMamNNUUFBMkVkWWNnUUFBSFpBVTFOVEprMmFsQ3V1dUdLcmJ4dzNOamJtamp2dXlQbm5uNStCQXdmbTNIUFB6ZDEzMzUyV2xwWWsvN21NU0YxZFhjNCsrK3g4N25PZnk0c3Z2cGo3Nzc4L1E0Y096VmxublpYbm5udXV6VFZuejU2ZDRjT0haL0Rnd2ZucVY3K2FkOTk5ZDd2bjI1d05HV2JNbUpIUm8wZG4wS0JCdWZUU1MvUEtLNiswT1Q1dDJyVE56cnU1cFZBMjdGdS9mbjJTcExhMk5ra3llUEJnUzUwQUFMRExGTm9BQUxBREZpOWVuTFZyMTJiQWdBRmJIVGR1M0xnOCsreXorZEdQZnBScDA2YmxsbHR1eVdPUFBaYWYvdlNuYmNZdFdMQWd2L3JWcnpKbzBLRGNlT09OV2JSb1VaNTQ0b21jZHRwcCtkR1BmdFJtN09USmszUFhYWGRsMHFSSitkT2YvcFFmL3ZDSE96emY1ano2NktQNXlVOStrcWVlZWlxOWUvZk85NzczdmUyZWQxc21UcHlZSkprK2ZYcG16cHk1M2VjQkFNRG1LTFFCQUdBSE5EWTJKa2s2ZHR6eTZuM3Z2dnR1SG4vODhkeDQ0NDA1OXRoajA3Rmp4eHgvL1BHNThzb3I4K2lqajdZWis5Ly8rMzlQNTg2ZGMrNjU1MmJGaWhXcHJhMU41ODZkODduUGZTNS8vT01mMDl6YzNEcjJ5MS8rY2c0OTlORDA3Tmt6bDE5K2Vlc2IzRHN5MytaY2ZmWFY2ZDY5ZTdwMTY1YVJJMGRtL3Z6NWJkN3MzbmplMnRyYVRkNGNCd0NBUFVXaERRQUFPK0R3d3c5UHFWVEtnZ1VMdGpqbXpUZmZURkVVNmQrL2Y1djlmZnYyellvVks5cVV4Ui83Mk1lU0pKMDdkMDZTZE8vZVBVblNxVk9uSkdsVGFQZnMyYlBOOXRxMWE5UFMwckpEODIzT1lZY2QxcnJkdFd2WEZFV1JwcWFtemM3Ym8wZVAxbmtCQUdCUFUyZ0RBTUFPNk5hdFd3WU9ISmg3N3JsbmkyTjY5T2lSSkZtMGFGR2IvVXVXTEVtdlhyM1NvY1BPL1RGODllclZyZHVMRmkxcXZWWjd6YmVsZVh2MjdKa09IVHEwcmlIK3dRY2ZiSFlzQUFEc2JncHRBQURZUWQvODVqY3pkKzdjWEhmZGRWbXdZRUdhbTV2VDBOQ1FaNTU1SmdzWExrejM3dDF6eGhsblpOeTRjWG50dGRmUzNOeWNsMTkrT1hmZWVXZkdqQm16MC9OT21EQWhhOWFzeWFKRmkvS3puLzBzRjF4d1FaSzAyM3hibW5mWXNHRkprbjc5K3FWejU4NTUvUEhIa3lUcjFxM0xmZmZkMStiY2J0MjZKVW5tekptVGhvYUdYYzRDQU1EK2Jjc0wvd0VBQUp2VnQyL2YzSC8vL2JucnJydHk5ZFZYNTUxMzNzbEJCeDJVWTQ4OU50Lys5cmVUSk4vOTduY3pZY0tFZk9Vclg4bTc3NzZiUG4zNnBMYTJOc09IRDkvcGVRY01HSkQvOXQvK1c5YXZYNS96empzdlgvclNsMXFQYmM5OHRiVzFTWkxCZ3dmdjBBYzBIbi84OGJud3dndXpidDI2bkhQT09ibmlpaXVTZkxnc3lyaHg0ekorL1BnODhzZ2o2ZEdqUjRZT0hab1pNMmEwbm52VVVVZmw0b3N2enRpeFk5T2xTNWY4NWplLzJlbjdCd0NBVXJrREFBRFF2cXFycTRza08xUmdRcExVMTllbnRyWTJVNmRPYlYzam03MUhUVTFOa21UV3JGbitYZ2NBN0Rjc09RSUFBQUFBUUVWUWFBTUFBQUFBVUJHc29RMEFBR3pXZ0FFRExGVURBTUJleFJ2YUFBQUFBQUJVQklVMkFBQUFBQUFWd1pJakFBRDdpWnFhbW5KSEFBQUEyQ1hlMEFZQTJNY1ZSZkZpdVRNQTdlYmxjZ2NBQUFBQUFOaGgxZFhWUlhWMWRWSHVIQUFBMEY2OG9RMEFBQUFBUUVWUWFBTUFBQUFBVUJFVTJnQUFBQUFBVkFTRk5nQUFBQUFBRlVHaERRQUFBQUJBUlZCb0F3QUFBQUJRRVJUYUFBQUFBQUJVQklVMkFBQUFBQUFWUWFFTkFBQUFBRUJGVUdnREFBQUFBRkFSU3VVT0FBQUE3SndUVGpqaGpDVG5iUGgxcVZTNkprbUtvcmh0bzJIVFo4K2UvY3M5blEwQUFOcER4M0lIQUFBQWRsclRoaEo3WXh2dmEyNXV2bmpQUmdJQWdQWmp5UkVBQUtoUXMyZlBubFlVeFlxdERHbG9hbXA2WW84RkFnQ0FkcWJRQmdDQXl0V1U1TUd0SFArL2MrZk9YYitud2dBQVFIdFRhQU1BUUdWN2RFc0hpcUo0ZUU4R0FRQ0E5cWJRQmdDQUN2YmVlKzlOVGRMdzBmMUZVYXhadVhMbHI4b1FDUUFBMm8xQ0d3QUFLdGlDQlF2V0ZVWHh5RWYzbDBxbHAxOS8vZlVQeXBFSkFBRGFpMEliQUFBcVhGRVV2L3pvdnBhV2xrMzJBUUJBcFZOb0F3QkFoWHY3N2JlZlRiSm1vMTN2TnpZMktyUUJBTmpuS0xRQkFLREN2ZkhHRzJ1VGJMeGU5ci9OblR0M2RibnlBQUJBZTFGb0F3REFQcUNscFdYamRiUjlHQ1FBQVBza2hUWUFBT3dEM24vLy9kOG0rYUFvaXZXTmpZMFBsVHNQQUFDMEI0VTJBQURzQStiTm0vZGVVUlNQbDBxbDUrdnI2MWVXT3c4QUFMU0hqdVVPQUFBQTdCNUZVVHlVcEhlNWN3QUFRSHNwbFRzQUFBQzdwcnE2K3JkSlRpOTNEbUR2VXhURmk3Tm56eDVZN2h3QUFMdUxKVWNBQUNxZk1odllyRktwOURmbHpnQUFzRHRaY2dRQVlCOHhjK2JNY2tjQTlpSTFOVFhsamdBQXNOdDVReHNBQUFBQWdJcWcwQVlBQUFBQW9DSW90QUVBQUFBQXFBZ0tiUUFBQUFBQUtvSkNHd0FBQUFDQWlxRFFCZ0FBQUFDZ0lpaTBBUUFBQUFDb0NBcHRBQUFBQUFBcWdrSWJBQUFBQUlDS29OQUdBQUFBQUtBaUtMUUJBQUFBQUtnSUNtMEFBQUFBQUNxQ1Foc0FBQUFBZ0lxZzBBWUFBQUFBb0NJb3RBRUFBQUFBcUFnS2JRQUFBQUFBS29KQ0d3QUFBQUNBaXFEUUJnQUFBQUNnSWlpMEFRRFlKelEyTnVhKysrN0xxRkdqTW1USWtBd2FOQ2dYWFhSUlhuMzExZFRYMTZlbXBpWnIxNjdkN2ZOdXo3WExsVzFQbVRwMWFtcHFhdkx6bi85OGw2KzFiTm15WEhqaGhXbHBhZGtOeVFBQTJOZDBMSGNBQUFEWVZSOTg4RUd1dXVxcUZFV1JiM3pqR3hrd1lFQ2FtcHBTWDErZmd3NDZLSTJOamJMOTJlTEZpek4yN05nOCtPQ0RxYXFxMmkzWHJLdXJTNTgrZlZKWFY1ZlJvMGZ2VXBaZXZYcmxWNy82MVc3SkJRREF2c2NiMmdBQVZMd0pFeVprM2JwMStlbFBmNXFhbXBwVVZWV2xjK2ZPR1Rod1lJNDY2aWpaTnJKcTFhb3NYcng0dDEydm9hRWh6ejMzWEs2Ly92b3NXTEFnOCtiTksxc1dBQUQyZlFwdEFBQXFXbE5UVXlaTm1wUXJycmhpbTI4Y3YvVFNTeGs5ZW5RR0RScVVFU05HcEw2K3Z2WFkrdlhyODRNZi9DQkRodzdOeVNlZm5CdHV1Q0dyVjY5dVBkN1MwcEtKRXlmbWdnc3V5TUNCQTNQdXVlZm1sVmRlMldTT0NSTW01T3l6ejg0Zi8vakgzWmJ0eFJkZnpPalJvek53NE1BTUd6WXMwNmRQVC9LZnk1MU1uanc1cDU5K2VzYVBINy9OckxXMXRVbVN3WU1IcDZhbVpydnVmMHZ6Sk1tVUtWTnk5TkZIWi9EZ3dUbnh4Qk5UVjFmWDVyNTJOTXRIbDJCcGJHek1IWGZja2ZQUFA3LzEvTHZ2dnJ0MVNaSU40MmZNbU5INi9DNjk5TkxOL3JzQkFBQUFBTXFzdXJxNnFLNnVMdlpYQzNDVUFhWUFBQ0FBU1VSQlZCY3VMS3FycTRzLy9lbFBXeHp6MGtzdkZkWFYxY1hYdi83MVl0bXlaY1dxVmF1S3IzNzFxOFdsbDE3YU91YmIzLzUyOGNVdmZyRjQ2NjIzaXBVclZ4WlhYbmxsY2ZQTk43Y2VIejkrZkRGczJMQml6cHc1UldOalk3Rnc0Y0xpalRmZWFMMzJtalZyaWdjZmZMQVlPblJvc1dEQmd0MmE3ZW1ubnk3bXpwMWJyRnUzcmpYSHh1ZmVjTU1OeGVyVnE0djMzbnR2cTFrM1BtZmR1blZ0Y216dC9yYzBUMUVVeFdXWFhWYmNkOTk5UlZFVXhlT1BQMTZjY2NZWlJXTmo0emFmMjVheWJQdzhpNklvYnJycHBtTEVpQkhGdkhuemlzYkd4dUwzdi85OWNjNDU1eFIzM0hGSG0vSFhYWGRkc1h6NThtTFZxbFhGMy8vOTN4ZWpSbzNhNGpQZlgyejR2YUhjdjBjQkFBQUFRS3Y5dmRCKzlkVlhpK3JxNnVMZGQ5L2Q0cGdOcGVmcnI3L2V1bS82OU9sRlRVMU4wZHpjWEt4WXNhS29xYWtwNXMyYjEzcjgrZWVmTHo3NzJjOFdSVkVVRFEwTnhZa25ubGo4N25lLzIrSzE2K3JxaWxOUFBiVjQrZVdYZDJ1MkRkNS8vLzNpRDMvNFEzSG5uWGNXMWRYVlJXTmpZK3U1cjc3NmF1dTRyV1hkZUw2TlMrUnQzZi9tNWltS29saXdZRUh4bWM5OHBsaStmSGxSRkVXeGR1M2E0cVNUVGlxZWVlYVpuYzZ5Y2FHOWN1WEtvcWFtcHBnelowNmI4eVpObWxTY2VlYVpiY1l2WHJ5NDlmaTBhZE0yZVg3N0k0VTJBTEF2OHFHUUFBQlV0TU1QUHp5bFVpa0xGaXhvczRURzV2VG8wYU4xKytDREQwNVJGR2xxYXNwYmI3MlZvaWd5YXRTb1RjNXBiR3pNMHFWTDA5emNuRTk4NGhOYnZQYVBmL3pqbkgzMjJmbjBweis5VzdOVlZWWGw5dHR2eitUSmszUDg4Y2VuVTZkT1NkSzY1RWFTOU9uVHAzVjdlN0orMUxidWYzUHpKTW5reVpOVEZFVXV1ZVNTMW4zcjFxMUxYVjFkVGp2dHRKM0tzckUzMzN3elJWR2tmLy8rYmZiMzdkczNLMWFzYVBNTURqdnNzTmJ0cmwyN3RubCtBQURzT3hUYUFBQlV0RzdkdW1YZ3dJRzU1NTU3dGxrYWI4bWhoeDZhSkhuaWlTZlN1M2Z2VFk0ZmNzZ2hTWkxGaXhlM0thdzNkc3N0dCtSclgvdGFqam5tbUl3WU1XSzNaVnV5WkVrbVRweVloeDkrT1AzNzk4LzA2ZFB6NjEvL3VzMllVcW0wUTFrL2FsdjN2N2w1bXB1Yk0yWEtsRnh6elRVNTlkUlRXL2UvOU5KTHVlbW1tN0p5NWNxZHlyS3hEU1gvb2tXTGN0eHh4N1h1WDdKa1NYcjE2cFVPSFh3a0VBREEvc2FmQUFFQXFIamYvT1kzTTNmdTNGeDMzWFZac0dCQm1wdWIwOURRa0dlZWVTWUxGeTdjNXZtOWV2VktkWFYxeG84Zm4yWExscVc1dVRuejU4L1BpeSsrMkhyOGxGTk95Ymh4NHpKLy92dzBOemRuM3J4NVdicDBhZXMxUHZXcFQrWFdXMi9OYmJmZGxpZWZmSEszWld0cWFrcnk0ZHZLRFEwTmVlQ0JCN1o1TDF2TDJxMWJ0eVRKbkRsejB0RFFzRjMzdnprdnZQQkNWcTFhbGZQUFB6OUhISEZFNjlkWlo1MlZybDI3WnNxVUtUdVZaV1BkdTNmUEdXZWNrWEhqeHVXMTExNUxjM056WG43NTVkeDU1NTBaTTJiTU5wOGRBQUQ3SG9VMkFBQVZyMi9mdnJuLy92dlRwVXVYWEgzMTFSazBhRkRPUC8vODNILy8vZW5ZY2Z0K0tQSFdXMjlOaHc0ZE1uejQ4SngwMGttNStlYWJVeFQvdWZ6d3VISGpNbURBZ0Z4MTFWVTUrZVNUYy9QTk4yZmR1blZ0cmpGa3lKQjg2MXZmeW5lKzg1MDgrK3l6dXlWYnYzNzlNbkxreUZ4NzdiVVpNMlpNaGd3WnNzMXp0cGIxcUtPT3lzVVhYNXl4WThlMldTcGtXL2YvVVhWMWRSazRjR0M2ZHUzYVp2OEJCeHlRTTg4OE0zVjFkVHVkWldQZi9lNTNVMU5UazY5ODVTc1pQSGh3L3VFZi9pRzF0YlVaT1hMa05wOERBQUQ3bnRLMmh3QUFzRGZiOEtGdk0yZk9MSGNVWUMreVlabWJXYk5tK1hzZkFMRFA4SVkyQUFBQUFBQVZRYUVOQUFBQUFFQkZVR2dEQUFBQUFGQVJGTm9BQUFBQUFGUUVoVFlBQUFBQUFCVkJvUTBBQUFBQVFFVlFhQU1BQUFBQVVCRVUyZ0FBQUFBQVZBU0ZOZ0FBQUFBQUZVR2hEUUFBQUFCQVJWQm9Bd0FBQUFCUUVSVGFBQUFBQUFCVUJJVTJBQUFBQUFBVlFhRU5BQUFBQUVCRlVHZ0RBQUFBQUZBUkZOb0FBQUFBQUZRRWhUWUFBQUFBQUJWQm9RMEFBQUFBUUVYb1dPNEFBQURzSGpVMU5lV09BQUFBMEs2OG9RMEFVT0dLb25peDNCbUF2ZGJMNVE0QUFBQUFBTENKNnVycW9ycTZ1aWgzRGdBQWFDL2UwQVlBQUFBQW9DSW90QUVBQUFBQXFBZ0tiUUFBQUFBQUtvSkNHd0FBQUFDQWlxRFFCZ0FBQUFDZ0lpaTBBUUFBQUFDb0NBcHRBQUFBQUFBcWdrSWJBQUFBQUlDS29OQUdBQUFBQUtBaUtMUUJBQUFBQUtnSUNtMEFBQUFBQUNxQ1Foc0FBQUFBZ0lxZzBBWUFBQUFBb0NJb3RBRUFBQUFBcUFnS2JRQUFBQUFBS29KQ0d3QUFBQUNBaXFEUUJnQUFBQUNnSWlpMEFRQUFBQUNvQ0FwdEFBQUFBQUFxZ2tJYkFBQUFBSUNLb05BR0FBQUFBS0FpS0xRQkFBQUFBS2dJQ20wQUFBQUFBQ3FDUWhzQUFBQUFnSXFnMEFZQUFBQUFvQ0lvdEFFQUFBQUFxQWdLYlFBQUFBQUFLb0pDR3dBQUFBQ0FpbEFxZHdBQUFHRDNxSzZ1THNxZEFZQ0s5dnlzV2JNK1crNFFBRnZqRFcwQUFBQUFrdVRrY2djQTJKYU81UTRBQUFEc1hyTm16ZktUbUFEc0VEL2xBMVFLYjJnREFBQUFBRkFSRk5vQUFBQUFBRlFFaFRZQUFBQUFBQlZCb1EwQUFBQUFRRVZRYUFNQUFBQUFVQkVVMmdBQUFBQUFWQVNGTmdBQUFBQUFGVUdoRFFBQUFBQkFSVkJvQXdBQUFBQlFFUlRhQUFBQUFBQlVCSVUyQUFBQUFBQVZRYUVOQUFBQUFFQkY2Rmp1QUFBQVZJNmlLRXBKcXBKMFNuSmd2Q0N4VnpuenpET1RKRVZSOUNoekZEYXZKVWxqa25WSjFwZEtwYUxNZVFBQUtvNUNHd0NBSFhGZ2toNUordno1bjFYbGpjUEdxcXVyTjJ5ZVVzNGNiTkg2Sk11VExFbnk5cDkvRFFEQURpaVZPd0FBQUpXaktJcXVTVDZkWkhxNXMwQUZHNXhrYnFsVWVxL2NRUUEycUs2dUxwSmsxcXhadWlKZ3IrWkhSQUVBMkJGVitmRE5iR0RuK2VrR0FJQ2RwTkFHQUdCSGRJZ2lEblpWcC9pN0dBREFUdkdIS0FBQUFBQUFLb0pDR3dDQWl0UFkySmo3N3Jzdm8wYU55cEFoUXpKbzBLQmNkTkZGZWZYVlYxTmZYNSthbXBxc1hidTIzREhieGRTcFUxTlRVNU9mLy96bnUzeXRaY3VXNWNJTEwweExTOHR1U05ZK2FtcHFXcisyWk1PLzgvWHIxKy96Ly80QkFQWjNDbTBBQUNyS0J4OThrTC83dTcvTDAwOC9uVzk4NHh0NTl0bG44L1RUVCtmNjY2L1BRUWNkVk81NGJTeGV2RGdYWFhSUjFxOWZ2OXV1V1ZkWGx6NTkrcVN1cm02WHMvVHExU3UvK3RXdjBxSEQzdnZYZ29rVEp5Wkpway8zT2FRQUFDaTBBUUNvTUJNbVRNaTZkZXZ5MDUvK05EVTFOYW1xcWtybnpwMHpjT0RBSEhYVVVlV08xOGFxVmF1eWVQSGkzWGE5aG9hR1BQZmNjN24rK3V1ellNR0N6SnMzcjJ4WkFBQ2dIQlRhQUFCVWpLYW1wa3lhTkNsWFhIRkZxcXEyL3RtVUw3MzBVa2FQSHAxQmd3Wmx4SWdScWErdmJ6MzI0b3N2WnZUbzBSazRjR0NHRFJ2Vyt2YnZodVVxSmsrZW5OTlBQejNqeDQvZjZ2Z2thV2xweWNTSkUzUEJCUmRrNE1DQk9mZmNjL1BLSzY4a1NXcHJhNU1rZ3djUGJyTmt4dnIxNi9PREgvd2dRNGNPemNrbm41d2JicmdocTFldjNtcUdKSmt5WlVxT1B2cm9EQjQ4T0NlZWVPSW1iMm52YUphUExzL1IyTmlZTys2NEkrZWZmMzdyK1hmZmZYZnJraVFieHMrWU1hUDEyVjU2NmFXdGMrd3BEUTBOdWZiYWF6Tmt5SkNjZi83NW1URmp4aGJIYnUxWkF3QUFBQUQ3c0tJb2VoUkZjVWxSSmdzWExpeXFxNnVMUC8zcFQxc2M4OUpMTHhYVjFkWEYxNy8rOVdMWnNtWEZxbFdyaXE5KzlhdkZwWmRlMmpybTZhZWZMdWJPblZ1c1c3ZXVHRDkrZkRGczJMQTI1OTV3d3czRjZ0V3JpL2ZlZTIrcjQ0dWlhUDMxbkRsemlzYkd4bUxod29YRkcyKzgwZVo2NjlhdGE1UHgyOS8rZHZIRkwzNnhlT3V0dDRxVksxY1dWMTU1WlhIenpUZHZOVU5SRk1WbGwxMVczSGZmZlVWUkZNWGpqejllbkhIR0dVVmpZK05PWjltd2I4MmFOVVZSRk1WTk45MVVqQmd4b3BnM2IxN1IyTmhZL1A3M3Z5L09PZWVjNG80NzdtZ3ovcnJycml1V0wxOWVyRnExcXZqN3YvLzdZdFNvVWEzWGZQamhoNHZxNnVyTmZqVTBOT3p3dU0zbC90clh2bFpjY2NVVnhmTGx5NHZseTVjWC8vTi8vcy9XTVIrOXA2MDk2eklhWGhSRmozTC83eGxnWXh0K0R5NTNEZ0FBQU5odGlqSVgycSsrK21wUlhWMWR2UHZ1dTFzY3M2SFFmUDMxMTF2M1RaOCt2YWlwcVNtYW01dGI5NzMvL3Z2RkgvN3doK0xPTys4c3FxdXJpOGJHeHRaelgzMzExVTJ1dTdueERRME54WWtubmxqODduZS8yMnFXamN2WUZTdFdGRFUxTmNXOGVmTmE5ejMvL1BQRlp6LzcyVGJuZkRURGdnVUxpczk4NWpQRjh1WExpNklvaXJWcjF4WW5uWFJTOGN3enp4UkZVZXhVbG8zTDM1VXJWeFkxTlRYRm5EbHoycHczYWRLazRzd3p6Mnd6ZnZIaXhhM0hwMDJidHNtejNaMCttdnVkZDk0cHFxdXJpN2x6NTdhT2VlR0ZGelpiYUcvcldaZVJRaHZZNnlpMGdVclJzZHdCQUFCZ2V4MSsrT0VwbFVwWnNHQkJteVU4TnFkSGovL3NDdzgrK09BVVJaR21wcVpVVlZYbDl0dHZ6K1RKazNQODhjZW5VNmRPU2RLNnJFYVM5T25UcDgyMXRqUis2ZEtsYVc1dXppYys4WW50dm9lMzNub3JSVkZrMUtoUm14eHJiR3pjWW9iSmt5ZW5LSXBjY3NrbHJmdldyVnVYdXJxNm5IYmFhVHVWWldOdnZ2bG1pcUpJLy83OTIrenYyN2R2VnF4WTBlYjVISGJZWWEzYlhidDJiZk5zMjl1eVpjdGFjMjNRcFV1WHpZN2Qxck0rOE1BRDJ5Y2tBQUR0UnFFTkFFREY2TmF0V3dZT0hKaDc3cmxubTRYMmxpeFpzaVFUSjA3TXd3OC9uUDc5KzJmNjlPbjU5YTkvM1daTXFWVGFydkdISEhKSWttVHg0c1g1OUtjL3ZWM3pIM3Jvb1VtU0o1NTRJcjE3OTk3aXVJMHpORGMzWjhxVUtibm1tbXR5NnFtbnR1NS82YVdYY3ROTk4yWGx5cFU3bFdWakcvNER3S0pGaTNMY2NjZTE3bCt5WkVsNjllcVZEaDIyNytOM0hubmtrWHovKzkvZjdMRm5uMzAyWGJ0MjNhRnhIN1dodkg3NzdiZGJ0emVVM0IrMXZjOGFBSURLNFVNaEFRQ29LTi84NWpjemQrN2NYSGZkZFZtd1lFR2FtNXZUME5DUVo1NTVKZ3NYTHR6bStVMU5UVWsrZkNPNW9hRWhEenp3d0U2UDc5V3JWMDQ1NVpTTUd6Y3U4K2ZQVDNOemMrYk5tNWVsUzVjbStiQ0FUNUk1Yytha29hR2g5WnpxNnVxTUh6OCt5NVl0UzNOemMrYlBuNThYWDN4eGl4bGVlT0dGckZxMUt1ZWZmMzZPT09LSTFxK3p6am9yWGJ0MnpaUXBVM1lxeThhNmQrK2VNODQ0SStQR2pjdHJyNzJXNXVibXZQenl5N256empzelpzeVliVDdYRFlZUEg1NlpNMmR1OW12amtucDd4MzNVa1VjZW1mNzkrK2YyMjI5UFEwTkRsaTVkbW52dnZYZXpZM2ZtV1FOVWlxSW9Ta1ZSZENxS29sdFJGSWNWSHk0THR0TmZoeHh5U0E0NTVKRHM2blUyK2pyc3o5azZGVVZSMnZZZEFXd2ZiMmdEQUZCUit2YnRtL3Z2dno5MzNYVlhycjc2NnJ6enpqczU2S0NEY3V5eHgrYmIzLzcyTnMvdjE2OWZSbzRjbVd1dnZUWTllL2JNeUpFak0yM2F0SjBlUDI3Y3VQejR4ei9PVlZkZGxUVnIxcVJmdjM0Wk4yNWNrdVNvbzQ3S3hSZGZuTEZqeDZaTGx5NzV6Vzkra3lTNTlkWmJjOHN0dDJUNDhPRnBiR3hNLy83OU0zYnMyQzFtcUt1cnk4Q0JBemNwZWc4NDRJQ2NlZWFacWF1cnkralJvM2NxeThhKys5M3Zac0tFQ2ZuS1Y3NlNkOTk5TjMzNjlFbHRiVzJHRHgrK3plZmFYbXByYTVNa2d3Y1B6c3laTTVNa3Q5eHlTMjYrK2VhY2RkWlpPZWFZWXpKOCtQRE1uVHQzcytmdjZMTUdxQ0FISnVtUnBNK2YvN2xMNno1VlYxZHYyRHhsMTJLMVdwOWtlWklsU2Q3Kzg2OEJkcG4vUWdZQXdIYjc4d2ZablpMa2tYSm5nUW8ySXNtL2xVcWw1ZVVPQWxTdW9paTZKdmwwa3VubHpySU5nNVBNTFpWSzc1VTdDTEJ2c09RSUFBQUFRT1dweW9kdlp1L3Rkdm50Y1lDTktiUUJBQUFBS2srSFZFWlIzQ242SjJBMzhoc0tBQUFBQUFBVlFhRU5BQUFBc0E5NDU1MTM4djN2Znovbm5udHVCZzRjbUhQUFBUZTMzWFpiVnE5ZXZjMXo2K3ZyVTFOVGs3VnIxKzZCcEFBN1Q2RU5BQUQ3Z0kyTENLVUV3UDVuK2ZMbCtjSVh2cENHaG9iODh6Ly9jNTUvL3ZsTW1EQWhTNWN1elJWWFhKSDMzMysvZGV6aXhZdHowVVVYWmYzNjlXVk1ETEJ6Rk5vQUFBQUFGZTVIUC9wUmpqNzY2UHl2Ly9XL2N0UlJSK1hBQXc5TS8vNzlNMzc4K0pSS3BmenNaejlySGJ0cTFhb3NYcnk0akdrQmRwNUNHd0FBQUtDQ2ZmREJCM242NmFjelpzeVlsRXFsTnNjNmRPaVFpeTY2S0U4OTlWVHJ2dHJhMmlUSjRNR0RVMU5UMDJiOFN5KzlsTkdqUjJmUW9FRVpNV0pFNnV2clc0K3RYNzgrUC9qQkR6SjA2TkNjZlBMSnVlR0dHMXFYTTludzAwR1RKMC9PNmFlZm52SGp4N2ZUM1FMN080VTJBQUFBUUFWYnVuUnBtcHFhY3V5eHgyNzIrTkZISDUwMzNuZ2pMUzB0U1pLSkV5Y21TYVpQbjU2Wk0yZTJHZnZRUXcvbG4vN3BuL0xVVTAvbGlDT095RC8rNHorMkh2dkhmL3pIdlBycXEvbkZMMzZSeHg5L1BDdFhyc3h0dDkzVzV2d1pNMmFrcnE0dVYxNTU1VzY4UTREL3BOQUdBQUFBcUdCTlRVMUpzc25iMlJ1VVNxV1VTcVYwNkxEdEdtanMyTEhwMmJObnVuWHJsbEdqUm1YaHdvVnBhV25KeXBVcjgrU1RUK2I2NjY5UHIxNjk4ckdQZlN6LzQzLzhqL3oydDc5dGMvNllNV055OE1FSHAwdVhMcnQrWXdDYjBiSGNBUUFBQUFEWWVVY2NjVVE2ZE9pUUJRc1c1RE9mK2N3bXgvL2YvL3QvNmRldjMzWmRxMGVQSHEzYkJ4OThjSXFpU0ZOVFU5NTY2NjBVUlpGUm8wWnRjazVqWTJQcmRwOCtmWGI4QmdCMmdFSWJBQUFBb0lKMTdkbzFnd2NQenM5Ly92Tk5DdTNtNXViODhwZS96RG5ubkxOTGN4eDY2S0ZKa2llZWVDSzllL2ZlNHJndHZTVU9zTHRZY2dRQUFBQ2d3bDE3N2JYNS9lOS9uKzk4NXp1dGEycS85dHByK2ZyWHY1NnFxcXBjZHRsbHJXTzdkZXVXSkprelowNGFHaHEyNi9xOWV2VktkWFYxeG84Zm4yWExscVc1dVRuejU4L1BpeSsrMkM3M0E3QWxDbTBBQUFDQUNuZmtrVWZtM252dlRWTlRVeTYvL1BLY2ROSkp1ZWFhYS9LSlQzd2lkOTU1WjZxcXFsckhIblhVVWJuNDRvc3pkdXpZWEhMSkpkczl4NjIzM3BvT0hUcGsrUERoT2Vta2szTHp6VGVuS0lyMnVCMkFMZkp6SUFBQWJMZWlLSG9rT1NYSkkrWE9RbHYxOWZXcHJhM04xS2xUczNEaHd0YnR6cDA3bHpzYW14cVI1TjlLcGRMeWNnY0JLbGNGL1greTMvT0EzY29iMmdBQUFBQUFWQVNGTmdBQUFFRGxhVW15dnR3aHRzTzZmSmdWWUxkUWFBTUFBQUJVbnZWSkttRVpqK1dwak9JZHFCQWR5eDBBQUFBQWdCMjJMc21TSklPVDlFalNhVmN1OXMxdmZ2UGhKTG4xMWx0SDdIcTBKQi9tVzU0UE02N2JUZGNFOEtHUUFBQnN2d3I2QUNyWW0vbUFOR0NYRlVWUlNsS1ZENHZzQS9QLzJidjM2Q2pxKy8vanIxa2dsQUE1cUZ3dEFsSmI5V3RSc3l2ZkpJQW9nbEFwVXNGd0NWU0tyUndwSVBUNzFZcFZGQlE0QWdLdG1oOEtWa1VwTFloRklBSFVGZ2hHbWdJbkZ4S29BY08zRWtCRWtFQ0FRTEtYeis4UHlEYUJYRGJYeVdhZmozTnkyUDNNekdkZU14dkM1TTFuUGxQRHUvQUhEQmp3clNUOS9lOS9iMS96ZEpJdVRUUGkxcVZpZHBGbFdhYVcrZ1VRNGhpaERRQUFBQUFBRUdRdUY0Z0xWVXVqbjUxT1ozRy8vR2NiZ0FhTk9iUUJBQUFBQUFBQUFFR0JnallBQUFCcXhPMTJhOFdLRllxTGkxT3ZYcjBVSFIydFljT0dLVHM3VzFsWldYSzVYQ29vS0xBN1pwMUlUazZXeStYU24vLzg1eHIzZGZ6NGNUMzAwRVB5K1h5MWtLeHUxZVp4VjBlZzMxZWgrdmtBQUFBMFpoUzBBUUFBVUcwWEwxN1U0NDgvcnExYnQrcXBwNTVTVWxLU3RtN2RxbWVlZVVZdFdyU3dPMTRwdWJtNUdqWnNtSXFLaW1xdHo0U0VCSFh1M0ZrSkNRazF6dEtoUXdldFc3ZE9Ea2ZEdjBTdjZMakxPODkxY2Y0ckU2cWZEd0FBUUdQRzFSZ0FBQUNxTFQ0K1hvV0ZoVnE2ZEtsY0xwZkN3c0lVSGg2dXFLZ29kZTNhMWU1NHBadzVjMGE1dWJtMTFsOStmcjQrKyt3elBmUE1NOHJKeWRIKy9mdHR5MUtmS2p2dThvNnR2bzg1VkQ4ZkFBQ0F4bzZDTmdBQUFLckY0L0ZvL2ZyMW1qQmhnc0xDd2lwY056TXpVMlBHakZGMGRMUkdqQmlockt3cy83SmR1M1pwekpneGlvcUswb01QUHFpVWxCUkovNWxXWXNPR0RicnZ2dnUwY09IQ0N0ZVhKSi9QcCtYTGwydm8wS0dLaW9yUzRNR0Q5Y1VYWDBpU3hvOGZMMG1LaVltUnkrWHliMU5VVktRRkN4YW9YNzkrNnRPbmo1NTk5bG1kTzNldXdneVN0SG56WnQxNDQ0MktpWWxSejU0OXJ4b0ZYTlVzVjA2ajRYYTd0V1RKRWcwWk1zUy8vVnR2dmVXZjhxSjQvWjA3ZC9yUDdjaVJJLzM3cUN1VkhYZDU1N204OXVwK25pWEZ4OGRyNE1DQk9uejRjTUE1YS9MNVRKa3lSYk5telNyVjM2UkprL1RLSzY5SXF2aDdDZ0FBQUFBQUFFQTlNY2EwTThZOGJJd3hCdzhlTkU2bjA1dzhlZEtVSnpNejB6aWRUdk0vLy9NLzV2ang0K2JNbVRObTZ0U3BadVRJa2Y1MXRtN2RhdmJ0MjJjS0N3dk53b1VMellNUFBsaHEyMmVmZmRhY08zZk9uRDE3dHNMMWpUSCs5eGtaR2NidGRwdURCdythcjcvK3VsUi9oWVdGcFRJKy8veno1dEZISHpYZmZQT055Y3ZMTXhNblRqU3paczJxTUlNeHhvd2RPOWFzV0xIQ0dHTk1ZbUtpNmQrL3YzRzczZFhPVXR4Mi92eDVZNHd4TTJmT05DTkdqREQ3OSs4M2JyZmI3Tm16eHp6d3dBTm15WklscGRaLyt1bW56WWtUSjh5Wk0yZk1FMDg4WWVMaTR2eDlybG16eGppZHpqSy84dlB6cTd4ZUlNZGQzbmt1cjcwNm4yZkpjN1Y2OVdyVHIxOC9rNU9UVTZXY05mbDhQdm5rRTNQUFBmZVlvcUlpWTR3eEowK2VOSGZkZFpjL1EwWGZVNWZGR21QYTJmMzNHUUJLS3Y2NWIzY09BQUFBQUFCcWpTbFIwTTdPempaT3A5T2NQbjNhbEtlNENQalZWMS81MjFKU1Vvekw1VEplcjlmZmR1SENCZk92Zi8zTHZQbm1tOGJwZEJxMzIrM2ZOanM3KzZwK3kxby9Qei9mOU96WjAremV2YnZDTENXTGxLZE9uVEl1bDh2czM3L2YzL2I1NTUrYnUrKyt1OVEyVjJiSXlja3hkOTExbHpseDRvUXh4cGlDZ2dMVHUzZHZzMjNiTm1PTXFWYVdrZ1hUdkx3ODQzSzVURVpHUnFudDFxOWZid1lNR0ZCcS9kemNYUC95SFR0MlhIVnVhMU5seDEzZXNWWFVia3pWUDgvaXZoSVNFc3c5OTl4ajl1N2RXNldjTmYxOENnc0x6VDMzM0dPMmI5OXVqREZtNWNxVjV0RkhIelhHVlA0OWRSa0ZiUUFORGdWdEFNR2lxZDBCQUFBQUVKdzZkZW9reTdLVWs1TlRhZ3FKc3JScjk1L2FYY3VXTFdXTWtjZmpVVmhZbUY1Ly9YVnQyTEJCdDk5K3U1bzNieTVKL21rMUpLbHo1ODZsK2lwdi9hTkhqOHJyOWVybW0yOE8rQmkrK2VZYkdXTVVGeGQzMVRLMzIxMXVoZzBiTnNnWW80Y2ZmdGpmVmxoWXFJU0VCTjE3NzczVnlsTFNzV1BIWkl4UjkrN2RTN1YzNmRKRnAwNmRLblYrcnJ2dU92L3IxcTFibHpxM3RhMnk0NjZPbW55ZXI3NzZxZ1lPSEtqYmJydXRTamxyK3ZtRWhZVnAwS0JCK3ZUVFQ5VzNiMTl0M3J4Wm8wYU5rbFQ1OTFTelpzMnF0VThBQUFCY1FrRWJBQUFBMVJJUkVhR29xQ2k5OTk1N2xSYTB5M1BreUJFdFg3NWNhOWFzVWZmdTNaV1NrcUpQUHZtazFEcVdaUVcwL2pYWFhDTkp5czNOdmFyQVdaNXJyNzFXa3JSeDQwWjE3Tml4M1BWS1p2QjZ2ZHE4ZWJPZWZQSkozWFBQUGY3MnpNeE16Wnc1VTNsNWVkWEtVbEx4ZndBY09uUklQLzd4ai8zdFI0NGNVWWNPSGVSd0JQWW9uQTgvL0ZBdnYveHltY3VTa3BMVXVuWHJnTmVyeW5FSHFxYWY1N3g1OC9TYjMveEdQL3poRHpWaXhBaEo5ZlA1U05MUW9VTTFjZUpFSFRod1FJY1BIOWI5OTk4dktmRHZLUUFBQUZRUEQ0VUVBQUJBdFUyZlBsMzc5dTNUMDA4L3JaeWNISG05WHVYbjUydmJ0bTA2ZVBCZ3BkdDdQQjVKbDBZazUrZm42eTkvK1V1MTErL1FvWVA2OXUycnVYUG42c0NCQS9KNnZkcS9mNytPSGowcTZWSUJYcEl5TWpLVW41L3YzOGJwZEdyaHdvVTZmdnk0dkY2dkRodzRvRjI3ZHBXYjRSLy8rSWZPbkRtaklVT0c2UHJyci9kLzNYLy8vV3JkdXJVMmI5NWNyU3dsdFczYlZ2Mzc5OWZjdVhQMTVaZGZ5dXYxYXUvZXZYcnp6VGMxYnR5NFNzOXJzZGpZV0tXbXBwYjVWVnpNRG5TOVFJNjdvbU1ycTcwbW42Y2szWHJyclpvL2Y3NFdMVnFrVFpzMjFkdm5JMG0zM1hhYk9uYnNxRmRlZVVVUFBQQ0FmM1I1ZGI2bkFBQUFFRGdLMmdBQUFLaTJMbDI2YU9YS2xXclZxcFdtVEptaTZPaG9EUmt5UkN0WHJsVFRwcFhmRE5pdFd6ZU5IajFhdi8zdGJ6VnUzRGoxNnRXclJ1dlBuVHRYUFhyMDBLUkprOVNuVHgvTm1qVkxoWVdGa3FTdVhidHErUERobWpadFdxbXBLT2JQbnkrSHc2SFkyRmoxN3QxYnMyYk5rakhsVHlHYWtKQ2dxS2lvVWdWaFNXclNwSWtHREJpZ2hJU0VhbWNwNmFXWFhwTEw1ZExreVpNVkV4T2pGMTU0UWVQSGo5Zm8wYU1yUEVkMUpkRGpMdS9ZeW1xdnllZFpyRmV2WHBveFk0WmVmUEZGSlNVbDFkdm5JMTBhcFoyV2xxYmh3NGVYYXEvcTl4UUFBQUFDWjFXK0NnQUFBSERKNVFmWjlaWDBvZDFaZ0NBMlF0SjJ5N0pPMkIwRUFJb1ZQeEF5TFMyTldoR0FCbzBSMmdBQUFBQUFBQUNBb0VCQkd3QUFBRlhoazFSa2R3Z2d5QlhxMHQ4bEFBQUFWQkVGYlFBQUFGUkZrU1NtU1FCcTVvVDRqeUVBQUlCcXFmeEpQUUFBQU1CL0ZFbzZJaWxHVWp0SnplMk5nNUttVDUrK1JwTG16NTgvd3U0c0tGT2hMaFd6ajF4K0RRQUFnQ3Fpb0EwQUFJQ3FjT3RTUVM1ZlVqTnh4MStEa3BxYVd2eHl1NTA1VUM2Zkx2MGRLcno4SndBQUFLcUlnallBQUFBQ1psbVcwYVZpSEtOTEd5Q24weWxKc2l5TGFXRUFBQURRS0RHaUJnQUFBQUFBQUFBUUZCaWhEUUFBQUFBQUVHTHV2UFBPbjFxVzFlL0s5c2pJeUlYRnI0MHgyekl5TWpiV2J6SUFxQmdGYlFBQUFBQUFnQkRqY0RpOGtwNjhzdDJ5ckNkTHZQNTd2WVlDZ0FBdzVRZ0FBQUFBQUVDSXNTeHJpekhtZEhuTGpUR25MY3ZhVXArWkFDQVFGTFFCQUFBQUFBQkNUR3BxcXR1eXJJUUtWdG1RbXBycXJyZEFBQkFnQ3RvQUFBQUFBQUFoeUJqellRV0wvMXB2UVFDZ0NpaG9Bd0FBQUFBQWhLQzh2THhQalRIbnlsaDA5dXpaczUvVWV5QUFDQUFGYlFBQUFBQUFnQkQwMVZkZlhiUXNhMk1aaXpibTVPUVUxbnNnQUFnQUJXMEFBQUFBQUlBUTVmUDVycHBheEJqRGRDTUFHcXltZGdjQUFBQUFVRDJSa1pIOUpUMVFSdnZDRW05VDB0UFRLVXdBQU1yazgvazJPUnlPQzVKYVhHNHE4SHE5bSszTUJBQVZvYUFOQUFBQUJDK1BaVmxQWHRsWXNzM3I5UTZ2MzBnQWdHQ1NtWmw1M3VsMGZpeHAyT1dtanpNek04L2JtUWtBS3NLVUl3QUFBRUNRU2s5UDMyR01PVlhCS3ZrZWo2ZXN1VkVCQUNocGJUbXZBYURCb2FBTkFBQUFCQytQcE5VVkxQLzd2bjM3aXVvckRBQWdPRm1XbFdDTUtUVEdGSjQrZlRyUjdqd0FVQkVLMmdBQUFFQndLM2NrblRGbVRYMEdBUUFFcDlUVTFET1daZjNkc3F5Ly85Ly8vZDhadS9NQVFFV1lReHNBQUFBSVltZlBuazJPaUlqSWx4UlJwVXZCelFBQUlBQkpSRUZVc3QwWWN6NHZMMitkVGJFQUFNR0hCd2dEQ0FxVzNRRUFBQUFBMUV4a1pPVGJsbVg5OG9ybWhMUzB0S0cyQkFJQUd6bWR6aTJTN3JNN1I3QXh4a2lTTEt2eGxZcU1NYnZTMDlPajdNNEJvSFl3NVFnQUFBQVE1SXd4VjQycTgvbDhqTFFERUtvb1psZURaVm1Oc3BndFNaWmwvYmZkR1FEVUhxWWNBUUFBQUlMY3Q5OSttOVN4WThmemtscGVicnJnZHJzcGFBTUlhYW1wcVhaSFFBUGdjcm5zamdDZ2xqRkNHd0FBQUFoeVgzLzlkWUdra3ZObGI5KzNiOTg1dS9JQUFBQUFkWVdDTmdBQUFOQUkrSHkrRDB1ODVXR1FBQUFBYUpRb2FBTUFBQUNOd0lVTEY3Wkl1bWlNS1hLNzNSL1luUWNBQUFDb0N4UzBBUUFBZ0VaZy8vNzlaNDB4aVpabGZaNlZsWlZuZHg0QUFBQ2dMdkJRU0FBQUFLQ1JNTVo4SUttajNUa0FBQUNBdWtKQkd3QUFBSTFLWkdUa1RzdXkvdHZ1SEhaeU9wMnYyWjNCRHNhWWpQVDA5RWk3Y3dBQUFLRHVNT1VJQUFBQUdwVlFMMmFITXN1eTdyUTdBd0FBQU9vV0k3UUJBQURRS0tXbXB0b2RBZlhJNVhMWkhRRUFBQUQxZ0JIYUFBQUFBQUFBQUlDZ1FFRWJBQUFBQUFBQUFCQVVLR2dEQUFBQUFBQUFBSUlDQlcwQUFBQUFBQUFBUUZDZ29BMEFBQUEwQUc2M1d5dFdyRkJjWEp4NjllcWw2T2hvRFJzMlRObloyY3JLeXBMTDVWSkJRVUd0NzdjdSt3WUFCS2I0WjNIeFY5KytmVFY5K25TZE9uWEs3bWdBME9CUTBBWUFBQUJzZHZIaVJUMysrT1BhdW5Xcm5ucnFLU1VsSlducjFxMTY1cGxuMUtKRkM3dmpBUURxU1hKeXNsSlRVN1ZxMVNxZFBIbFNNMmJNQ0hqYjNOeGNEUnMyVEVWRlJYV1lFQURzUjBFYkFBQUFzRmw4Zkx3S0N3dTFkT2xTdVZ3dWhZV0ZLVHc4WEZGUlVlcmF0YXZkOFFBQTllejY2Ni9YaEFrVHRIdjNidmw4dm9DMk9YUG1qSEp6YytzNEdRRFlqNEkyQUFBQVlDT1B4NlAxNjlkcndvUUpDZ3NMcTNEZHpNeE1qUmt6UnRIUjBSb3hZb1N5c3JMOHk0cUtpclJnd1FMMTY5ZFBmZnIwMGJQUFBxdHo1ODc1bC90OFBpMWZ2bHhEaHc1VlZGU1VCZzhlckMrKytPS3FmY1RIeDJ2Z3dJRTZmUGh3N1Iwa0FLREt6cDgvcnhZdFdzamh1RlM2cWV6bi9Qang0eVZKTVRFeGNybGNrc3FlVnFxNHJhaW95UDk2dzRZTnV1KysrN1J3NFVKLzI4NmRPLzMvNW93Y09iTE1mek1Bd0E0VXRBRUFBQUFiNWVibXFxQ2dRRDE2OUtoMDNROCsrRUIvK01NZjlPbW5uK3I2NjYvWG5EbHovTXZtekptajdPeHNyVnExU29tSmljckx5OU9pUll2OHkzLy8rOTlyN2RxMW1qMTd0bmJzMktINCtIaTFhZFBtcXY3WHJsMnJOOTU0UXpmY2NFUHRIU1FBSUdER0dPWGs1R2pKa2lXS2k0dnp0MWYyYzM3NTh1V1NwSlNVRktXbXBsWnBuenQzN2xSQ1FvSW1UcHpvYjF1N2RxMWVlKzAxZmZycHArcllzYU5tejU1ZHN3TURnRnBDUVJzQUFBQ3drZHZ0bGlRMWJkcTAwblduVFp1bTl1M2JLeUlpUW5GeGNUcDQ4S0I4UHAveTh2SzBhZE1tUGZQTU0rclFvWVBhdEdtam4vLzg1OXF5WllzazZlelpzMXE5ZXJWZWVPRUYzWEhISFdyYXRLbTZkKyt1VHAwNitmdmV1bldybGl4Wm90ZGZmMTAvK01FUDZ1WmdBUUFWdXZ2dXUzWFhYWGNwTGk1T2NYRngrdld2ZnkxSmxmNmNyNmx4NDhhcFpjdVdhdFdxbGI5dHlwUXBhdHUyclNJaUlqUjY5R2dkT0hBZzRPbFBBS0F1Vlg3VkRBQUFBS0RPZE9yVVNaWmxLU2NueDMrTGVIbmF0V3ZuZjkyeVpVc1pZK1R4ZVBUTk45L0lHRk5xSkY4eHQ5dXRvMGVQeXV2MTZ1YWJieTYzNzFkZmZWVURCdzdVYmJmZFZ2MkRBUURVU0hKeXNzNmZQNjhYWDN4UmE5ZXUxZENoUXhVV0ZsYnB6L2xtelpyVmFMK2RPM2UrcXUyNjY2N3p2MjdkdXJYLzM1ektwc2NDZ0xwR1FSc0FBQUN3VVVSRWhLS2lvdlRlZSs5Vld0QXV6N1hYWGl0SjJyaHhvenAyN0hqVjhtdXV1VWJTcGVsTnlpdFl6NXMzVDcvNXpXLzB3eC8rVUNOR2pLaFdEZ0JBemJWcjEwNHZ2L3l5Um93WW9UZmVlRVBUcGsycjlPZDhlWXFMenhjdlhsUjRlTGdrbFpwM3U1aGxXYldRSEFEcUIxT09BQUFBQURhYlBuMjY5dTNicDZlZmZsbzVPVG55ZXIzS3o4L1h0bTNiZFBEZ3dVcTM3OUNoZzV4T3B4WXVYS2pqeDQvTDYvWHF3SUVEMnJWcmwzOTUzNzU5TlhmdVhCMDRjRUJlcjFmNzkrL1gwYU5IL1gzY2V1dXRtajkvdmhZdFdxUk5temJWMmJFQ0FDclh1blZyUGZ2c3MvclRuLzZrTDc3NG90S2Y4OUtsL3lDVnBJeU1ET1huNTB1U3VuWHJwdkR3Y0NVbUprcVNDZ3NMdFdMRml2by9JQUNvUlJTMEFRQUFBSnQxNmRKRksxZXVWS3RXclRSbHloUkZSMGRyeUpBaFdybHlaVUJ6YTB2Uy9Qbno1WEE0RkJzYnE5NjllMnZXckZreXh2aVh6NTA3VnoxNjlOQ2tTWlBVcDA4ZnpabzFTNFdGaGFYNjZOV3JsMmJNbUtFWFgzeFJTVWxKdFhtSUFJQXE2dHUzcndZTkdxU1hYbnBKWHErMzBwL3pYYnQyMWZEaHd6VnQyalE5L1BERGtxVG16WnRyN3R5NSt2REREelYwNkZCTm1qUkp2WHIxc3V1UUFLQldjRThKQUFBQUdoV24wMmtrS1RVMTFlNG9xRWZGMDdXa3BhWHhPdzRRNHZoM0FDWHg3d1BRK0RCQ0d3QUFBQUFBQUFBUUZDaG9Bd0FBQUFBQUFBQ0NBZ1Z0QUFBQUFBQUFBRUJRb0tBTkFBQUFBQUFBQUFnS0ZMUUJBQUFBQUFBQUFFR2hxZDBCQUFBQWdNYkE1WEw1WDZlbXB0YmF1aVc1M1c2dFdyVkttelp0MHFGRGgrVHorZFNwVXllOS9QTEx1dVdXVzZvZXVnSlpXVmthUDM2OGtwT1RGUjRlWHF0OUF3QUFBTlZGUVJzQUFBQ29CY3VYTDlmNDhlT1ZrcEpTcStzV3UzanhvaVpObWlSampKNTY2aW4xNk5GREhvOUhXVmxaYXRHaVJVMmlBd0FBQUVHRGdqWUFBQUFRQk9MajQxVllXS2gzMzMxWFlXRmhrcVN3c0RCRlJVWFpuQXdBQUFDb1A4eWhEUUFBQU5TUlZhdFdhZURBZ1lxSmlkSENoUXZMWFM4ckswc3VsMHM3ZCs3VW1ERmpGQjBkclpFalIrcUxMNzZRSkhrOEhxMWZ2MTRUSmt6d0Y3UEw0bmE3dFdUSkVnMFpNa1JSVVZFYVBIaXczbnJyTGZsOHZsTDdTVWhJME1DQkF6Vm8wQ0R0MnJWTEsxZXVWTDkrL1hULy9mZnJzODgrSzlWbmVucTZZbU5qRlJNVG82bFRwK3IwNmRNQjd3OEFBQUNvYlJTMEFRQUFnRHB3NU1nUnZmTEtLNW96WjQ2MmJObWlCeDU0b05KdDFxNWRxOWRlZTAyZmZ2cXBPbmJzcU5telowdVNjbk56VlZCUW9CNDllbFM0L2R5NWM1V1VsS1RGaXhkcng0NGRtamR2bmo3NjZDTXRYYnEwMUhvNU9UbGF0MjZkb3FPajlkeHp6K25Rb1VQYXVIR2o3cjMzWGkxZXZMalV1aHMyYk5DeVpjdTBmdjE2blR4NVVxKzg4a3FWOXdjQUFBRFVGZ3JhQUFBQVFCMW8xcXlaTE12U045OThvL0R3Y04xMjIyMlZiak5seWhTMWJkdFdFUkVSR2oxNnRBNGNPQ0NmenllMzJ5MUphdHEwL0JrRFQ1OCtyY1RFUkQzMzNIUDYwWTkrcEtaTm0rcjIyMi9YeElrVHRYYnQybExyamhvMVN1SGg0Um84ZUxCT25UcWw4ZVBIS3p3OFhJTUdEZExodzRmbDlYcjk2Lzc2MTcvV3RkZGVxL2J0MitzWHYvaUZmd1IzVmZZSEFBQUExQllLMmdBQUFFQWQ2TkNoZzJiUG5xMGxTNVpvNU1pUlNrOVByM1NiNjY2N3p2KzZkZXZXTXNiSTQvR29VNmRPc2l4TE9UazU1VzU3N05neEdXUFV2WHYzVXUxZHVuVFJxVk9uU2swRDBxWk5HMGxTZUhpNEpLbHQyN2FTcE9iTm0wdFNxWUoyKy9idFM3MHVLQ2lReitlcjB2NEFBQUNBMnNKRElRRUFBSUE2OHNBREQyakFnQUY2N2JYWDlQVFRUK3R2Zi90YnRmcUppSWhRVkZTVTNudnZQYmxjcmpMWGFkZXVuU1RwMEtGRCt2R1BmK3h2UDNMa2lEcDA2Q0NIbzNwaldjNmRPK2N2ZkI4NmRNamZWMTN0RHdCcVMzay9Md0VBd1kyclRBQUFBS0FPSER0MlRCa1pHYklzU3pmY2NJT0tpb3BraktsMmY5T25UOWUrZmZ2MDlOTlBLeWNuUjE2dlYvbjUrZHEyYlpzT0hqeW90bTNicW4vLy9wbzdkNjYrL1BKTGViMWU3ZDI3VjIrKythYkdqUnRYN2YzR3g4ZnIvUG56T25Ub2tONTU1eDBOSFRwVWt1cHNmd0JRVThhWVhYWm5RSU96MSs0QUFHb1BJN1FCQUFDQVdqQisvSGhKVWt4TWpGSlRVK1gxZXZYU1N5L3A2TkdqK3Y3M3Y2ODVjK2JJc3F3eTF3MUVseTVkdEhMbFNpMWJ0a3hUcGt6UmQ5OTlweFl0V3VoSFAvcVJubi8rZVVuU1N5KzlwUGo0ZUUyZVBGbW5UNTlXNTg2ZE5YNzhlTVhHeGxiN3VIcjA2S0dmL2V4bktpb3EwazkvK2xNOTl0aGovbVYxc1Q4QXFLbjA5UFFvdXpNQUFPcU9aWGNBQUFBQW9EWTVuVTRqS2VCQ01ScUg0cWtGMHRMUytCMEhBQUNnRVdQS0VRQUFBQUFBQUFCQVVLQ2dEUUFBQUFBQUFBQUlDaFMwQVFBQUFBQUFBQUJCZ1lJMkFBQUFBQUFBQUNBb05MVTdBQUFBQUZBWGloOFNDQUFBQUtEeFlJUTJBQUFBR3B1OWRnZUFiYkx0RGdBQUFJQzZaZGtkQUFBQUFFRHRjRHFkNXZMTFI5UFMwcGJibVFVQUFBQ29DNHpRQmdBQUFBQUFBQUFFQlFyYUFBQUFBQUFBQUlDZ1FFRWJBQUFBQUFBQUFCQVVLR2dEQUFBQUFBQUFBSUlDQlcwQUFBQUFBQUFBUUZDZ29BMEFBQUFBQUFBQUNBb1V0QUVBQUFBQUFBQUFRWUdDTmdBQUFBQUFBQUFnS0ZEUUJnQUFBQUFBQUFBRUJRcmFBQUFBQUFBQUFJQ2dRRUViQUFBQUFBQUFBQkFVS0dnREFBQUFBQUFBQUlKQ1U3c0RBQUFBQUFDQ216SEdraFFtcWJta1pxcDg4SlJQa2x0U29hUWl5N0pNM1NZRUFBQ05CUVZ0QUFBQUFFQk5OWlBVVGxMbnkzK0dWYkora2FRVGtvNUkrdmJ5ZXdBQWdFcFIwQVlBQUFoQWdLTVBHWEVJSUZRMTE2Vmlka29WdDR1UmRFWVV0QUVBUUlBb2FBTUFBQVFta05HSGpEZ0VFS3JDZE9sblkxVUZNcG9iQUFEQWo0STJBQUJBWUtveStwQVJod0JDalVQVkswdzNWK1h6YlFNQUFQaHg0UUFBQUJDWXFvdytaTVFoQUFBQUFOUUJDdG9BQUFDQnFjcm9RMFljQWdoWldWbFpjcmxjbWpwMWFybkxpb3E0Z1FVQUFGUVB2MmdCQUFBQUFHcGRlbnE2RWhNVDdZNEJBQUFhR1FyYUFBQUFWZFN6WjA5dDI3YXRWRnRTVXBMNjlPbGpVeUlBYUhnZWZmUlJMVnEwU0tkT25iSTdDZ0FBYUVSNEtDUUFBRUFWRFI0OFdPKzg4NDc2OWVzblNUTEdhTm15WlJvOWVyVE55WUJMakRIL0x6SXk4dmQyNTBEb0dEQmdnSFhYWFhjMW5UZHZucjl0MUtoUit2enp6elZ2M2p3dFdMQ2d6TzErOTd2ZkxkKzllN2NuTWpMUzFGZFd3TEtzODE2djk3NDllL1ljc0RzTEFLRHFLR2dEQUFCVTBhOSs5U3M5L1BERCt1Yy8vNm5vNkdodDM3NWRSNDhlMWJoeDQreU9oaEJuakhGYmx0WE1zcXh3U2VGMjUwRm84Zmw4cGQ1YmxxV1pNMmRxOU9qUjJySmxpL3IzNzEvV05pMkwxd1hxVVJ1SHd6RmEwa3QyQndFQVZCMEZiUUJBVUhBNm5Wc2szV2QzRG9TdUFRTUd5T2wwYXNHQ0JlclNwWXQrOHBPZjZKMTMzbEZVVkpTV0xWdW1zV1BIS2lJaVFwSTBmZnIwTmFtcHFYSTZuVGFuUnFneDV0SWdWOHV5SmtuNnM3MXBFRXFtVEpuU3RsZXZYcjBrdlYreXZXdlhycG8wYVpMbXpadW5uajE3WHJYZGswOCsrWXQvL09NZk8rYk1tWE95dnJJaXRQbDh2bWNzeTNyRzRuOVJBQ0JvVWRBR0FBUUxpdGxvVUI1NzdESEZ4c2JxalRmZTBMRmp4elIyN0ZpN0l3SEZvMXdMakRIcGFXbHBaK3pPZzlEeDBFTVBoVWtxS0d2WjJMRmp0V1hMRmkxY3VGQWpSb3dvdGF4OSsvWUZEejMwVVA2d1ljUDRma1c5Y0RxZEYrM09BQUNvR1FyYUFJQ2drcGFXeG1nYTJNSVkwMDVTWDBrZlNwZEdIUTRjT0ZCdnYvMjJubmppQ2JWczJkSy83dno1ODBkSTJtNVoxZ2w3MGdKQXcrRndPRFJyMWl6RnhjV3BjK2ZPZHNjQkFBQkJ6bUYzQUFBQWdHQTFmUGh3U2RLd1ljTnNUZ0lBRFZ1M2J0MzArT09QYS9ueTVYWkhBUUFBUVk2Q05nQUFRRFdGaFlWSmtwbzFhMlp6RWdCbytNYU5HNmViYnJySjdoZ0FBQ0RJTWVVSUFBQUFBS0RXOU9qUlE2bXBxVmUxT3h3T3ZmLysrMlZzQVFBQUVEaEdhQU1BQUFBQUFBQUFnZ0lqdEFFQUFLcXB2RkdJQUJDQ2ZKS0txckZkNGVWdEFRQUFBa0pCR3dBQUFBQlFVMFdTVGxSanV4T3FYaUVjQ01oTk45M1VQQ0lpSWwzL3VVUDl1c3QvVG5FNm5YR1hYL3NLQ3d2djNMZHZIOStMQUJBRUtHZ0RBQUFFcGlxakR4bHhDQ0RVRkVvNklpbEdVanRKelFOWS84VGxiUXJyTmhwQ1dVNU9UcUhUNmZ4T1VwOHJGclc5L0NWanpOOG9aZ05BOEtDZ0RRQUFFSmlxakQ1a3hDR0FVT1BXcFo5OStaS2FxZkxuTmZrdWIxTjQrVStnenZoOHZ2VU9oK1BLZ25aSmErc3REQUNneGlob0F3QWFwTWpJeVA2U0hpaWpmV0dKdHlucDZlbC9yYjlVQ0hHQmpENWt4Q0dBa0dSWmx0R2xuM3Y4N0VPRDA2eFpzejk1dmQ0Rmtxd3lGaHV2MTB0Qkd3Q0NDQVZ0QUVCRDViRXM2OGtyRzB1MmViM2U0ZlViQ1NFdWtOR0hqRGdFQUtDQjJiMTc5emVSa1pHN0xjdjY3eklXZjVhWm1mbHR2WWNDQUZSYlpiZUJBUUJnaS9UMDlCM0dtRk1WckpMdjhYZzIxbHNnaER6THNveGxXWVdXWmVWYmx2V2RaVmtueXZqNjd2THl3c3VqRlFFQVFNTlEzblhqdW5wTkFRQ29NUXJhQUlDR3lpTnBkUVhMLzg3RGV3QUFBQkFJajhmenA3TGFtelJwd3ZSMUFCQmtLR2dEQUJxeWN1Y3pOTWFzcWM4Z0FBQUFDRjVaV1ZuL1o0ekpMTmxtak5tMWUvZnV3M1psQWdCVUR3VnRBRUNEZGZiczJXUmRtcSs0RkdQTStieThQRzRQQlFBQVFNQXN5MHE4b29tSFFRSkFFS0tnRFFCb3NISnljZ3FOTVI5ZTJXNVoxdGF2dnZycW9oMlpBQUFBRUp5OFh1K2ZTNzczK1h3ZjJaVUZBRkI5RkxRQkFBMmFNZWFxZVExOVBoOXpIUUlBQUtCSzl1elpzMC9TM3N0djkrN1pzK2VBblhrQUFOVkRRUnNBMEtCOSsrMjNTWkxPbDJpNjRIYTdLV2dEQUFDZ092NTZ4WjhBZ0NCRFFSc0EwS0I5L2ZYWEJaSkt6cGU5ZmQrK2ZlZnN5Z01BQUlEZ1pWbldYeVhKNC9GY05hMGRBQ0E0VU5BR0FEUjRQcCt2NUM4Y1BBd1NBQUFBMVpLYW1wb2w2ZVBNek15OWxhNE1BR2lRTExzREFBQlFtWnR2dnJsMXk1WXR2elhHT0R3ZVQ4ZXNyS3c4dXpNQkFBRFVwOGpJeVBXV1pRMjFPd2NnU2NhWTA4YVkvODdJeVBqUzdpd0FRZzhqdEFFQURkNysvZnZQR21NU0xjdjZuR0kyQUFBSVJSU3owWkJZbHRYR3NxeGYycDBEUUdocWFuY0FBQUFDWVl6NVFGSkh1M01BQUFEWUtUVTExZTRJQ0hHelpzMVNRa0tDTE12YWIzY1dBS0dKZ2phQWtPSjBPcmRJdXMvdUhLZytwOVA1bXQwWlVHMG5pNHFLbkh2MzdqMXNkeEFBQUFBQVFIQml5aEVBb1laaU5tQ2Z0bUZoWWR3dURRQUFBQUNvTmtab0F3aEozS29KMUs4cFU2WW9KU1ZGa2c3YW5RVUFBQUFBRUx3WW9RMEFBQUFBQUFBQUNBb1V0QUVBQUFBQUFBQUFRWUdDTmdBQUFBQUFBQUFnS0ZEUUJnQUFBQUFBQUFBRUJRcmFBQUFBQUFBQUFJQ2dRRUViQUFBQUFBQUFBQkFVS0dnREFBQUFBQUFBQUlJQ0JXMEFxQU51dDFzclZxeFFYRnljZXZYcXBlam9hQTBiTmt6WjJkbkt5c3FTeStWU1FVRkJyZTgza0w0cnlsWWJqREZLVEV6VVk0ODlwcjU5KzZwbno1NjYvLzc3TlczYU5IbTkzb0Q3Y2JsYzVYNEZvdmhjVEowNnRkeGxSVVZGQWVlcGpybysxeVhWNWZjVkFBQm9uRUx4bXJWNDN5Vy9SbzRjV2FNKzY4cng0OGYxMEVNUHllZnoyUjBGQUJxVXBuWUhBSURHNXVMRmk1bzBhWktNTVhycXFhZlVvMGNQZVR3ZVpXVmxxVVdMRm5LNzNRMDJXMDE1dlY1Tm56NWRYMy85dFNaUG5xekl5RWcxYmRwVS8vNzN2N1Y1ODJiNWZENDFhZElrb0w1U1UxTWxYZnFsWS96NDhVcEpTVkZZV0ZpVk02V25weXN4TVZGRGhneXA4cmFCeU0zTjFiUnAwN1I2OWVwUytlcjZYQU1BQU5SRUtGK3pTbEp5Y3JMQ3c4TnJwYS9hVU5ZMVpZY09IYlJ1M1RxYmt3RkF3ME5CR3dCcVdYeDh2QW9MQy9YdXUrLzZMMGJEd3NJVUZSVWw2VktCdHFGbXE2bGx5NWJwOE9IRFdyNThlYWxmTm02KytXYmRmUFBOdGJLUHFucjAwVWUxYU5FaTllclZTOWRlZTIydDkzL216Qm5sNXVaZTFWN1g1eG9BQUtBbVF2bWF0U0VxNzVvU0FIQTFwaHdCZ0ZyazhYaTBmdjE2VFpnd29kTFJ4Sm1abVJvelpveWlvNk0xWXNTSVVyODBGQlVWYWNHQ0JlclhyNS82OU9talo1OTlWdWZPbmZNdjkvbDhXcjU4dVlZT0hhcW9xQ2dOSGp4WVgzenh4Vlg3aUkrUDE4Q0JBM1g0OE9HQXMrM2F0VXRqeG94UlZGU1VIbnp3UWFXa3BFajZ6KzJaTzNmdTlPY2VPWEtrZjc4ZWowZXJWcTNTeElrVEt4MDU0M2E3dFdUSkVnMFpNc1NmLzYyMzNxclM3WlNCOWpGcTFDamRlT09ObWpkdlhybDlWWFMrMTZ4Wm8zNzkraWsvUDErU2xKR1JvYnZ2dmx0SGp4NlZKSTBmUDE2U0ZCTVQ0NThPSmRCelhka3hGSi96aElRRURSdzRVSU1HRGRLdVhidTBjdVZLOWV2WFQvZmZmNzgrKyt5elVuMm1wNmNyTmpaV01URXhtanAxcWs2ZlBsM2xjd1lBQUJxM1VMNW1yVWhsMTMzVlBkNnlwbGk1Y2dxOHNxNHByOXd1MEd2SDZodzdBQVFUQ3RvQVVJdHljM05WVUZDZ0hqMTZWTHJ1Qng5OG9ELzg0US82OU5OUGRmMzExMnZPbkRuK1pYUG16RkYyZHJaV3JWcWx4TVJFNWVYbGFkR2lSZjdsdi8vOTc3VjI3VnJObmoxYk8zYnNVSHg4dk5xMGFYTlYvMnZYcnRVYmI3eWhHMjY0SWVCczU4K2YxNHdaTTVTY25LeDc3NzFYTDcvOGNxbmxhOWV1MVd1dnZhWlBQLzFVSFR0MjFPelpzeVZKaHc4ZjFybHo1M1RISFhkVWV1eHo1ODVWVWxLU0ZpOWVyQjA3ZG1qZXZIbjY2S09QdEhUcDBrcTNyV29mbG1WcDVzeVpTazVPMXBZdFc4cnNxNkx6SFJzYnF4dHZ2RkYvL09NZjVmUDV0R0RCQWsyZVBGbmYvLzczSlVuTGx5K1hKS1drcFBpblNRbjBYQWQ2RERrNU9WcTNicDJpbzZQMTNIUFA2ZENoUTlxNGNhUHV2ZmRlTFY2OHVOUzZHelpzMExKbHk3UisvWHFkUEhsU3I3enlTcFgzQndBQUdyZFF2bWF0U0dYWGZiVnh2T1VwNjVyeVNvRmV5MVhuMkFFQUFOQkFPWjFPNDNRNlRWM0p6czQyVHFmVG5ENTl1dHgxTWpNempkUHBORjk5OVpXL0xTVWx4YmhjTHVQMWVzMnBVNmVNeStVeSsvZnY5eS8vL1BQUHpkMTMzMjJNTVNZL1A5LzA3Tm5UN042OXU5eStFeElTekQzMzNHUDI3dDFicFd6RkxseTRZUDcxcjMrWk45OTgwemlkVHVOMnUvMTk1K2JtK3RmYnNXT0hQM2R4LzNsNWVmN2w3Ny8vdmlrKzUwNm4weFFXRnBxOHZEempjcmxNUmtaR3FYMnVYNy9lREJnd29OeGpLaXdzOUxjRjBrZnhkdWZQbi9kbkdUQmdnRGx6NWt5cFBpczczOFlZYy9EZ1FkT25UeC96NnF1dm1zY2VlOHo0Zkw0Szh3VnlycXR5REVlUEhqWEdHUFBQZi82ejFQdmR1M2NicDlOcFBCNlBmOTEvLy92Zi9yNCsvdmhqMDZkUG40RDNWNWNtVDU1Yy9IM3dFN3QvRGdBQUVJeHE4em8ybEs5Wmk1ZVgvSHJsbFZmODY1WjMzVmNieDF0OFhWcXlyZmdhc3F4cnlwTGJWZVhhc2J4anJ5MHpaODRzUG5majdmNTdBU0EwTVljMkFOU2lUcDA2eWJJczVlVGsrRzhWTEUrN2R1MzhyMXUyYkNsampEd2VqNzc1NWhzWll4UVhGM2ZWTm02M1cwZVBIcFhYNjYxd1R1cFhYMzFWQXdjTzFHMjMzVmJsYksrLy9ybzJiTmlnMjIrL1hjMmJONWVrVWxOU1hIZmRkZjdYclZ1Mzl1ZSsvdnJyNVhBNGRQRGdRWC8vanp6eWlCNTU1QkgvZ3gwbDZkaXhZekxHcUh2MzdxWDIyNlZMRjUwNmRVbytuMDhPUjhVM0VBWFN4NVhHamgyckxWdTJhT0hDaFJveFlvUy92Ykx6M2F4Wk0zWHYzbDM5Ky9mWGUrKzlwN2ZlZWt1V1pWV1lMNUJ6WFpWaktCN1pVL3pnb3JadDIwcVMvL1B4ZXIzK2RkdTNiMS9xZFVGQmdYdytYNjJjZHdBQTBEaUU4alZyc2ZJZUNsbmVkVjl0SEc5TlZPWGFzYnhqcjg0RDFnR2dJZUkzVndDb1JSRVJFWXFLaXRKNzc3MVg3VDZLSDF5NGNlTkdwYWFtbHZwcTFxeVpycm5tR2ttcThLRXg4K2JOMCtiTm03Vm16Wm9xWlR0eTVJaVdMMSt1cFV1WGF0R2lSWHJ3d1FjRHp0MjZkV3YxNmRPbjBtTXYvcVhvMEtGRFYrMjdRNGNPQVJWVnE5T0h3K0hRckZtejlMZS8vYzAveDZKVStma3U3bmY3OXUzcTM3Ky8zbm5ublVyekJYS3VhK004bEtYa1BJNkhEaDN5OTFWWCt3TUFBTUVubEs5WksxUGVkVjlOanJlNGtIeng0a1YvVzhscnRrQndMUWNBLzhGUFBBQ29aZE9uVDllK2ZmdjA5Tk5QS3ljblIxNnZWL241K2RxMmJac09IanhZNmZZZE9uU1EwK25Vd29VTGRmejRjWG05WGgwNGNFQzdkdTN5TCsvYnQ2L216cDJyQXdjT3lPdjFhdi8rL2Y2SDFValNyYmZlcXZuejUydlJva1hhdEdsVHdObUtSNjBjTzNaTStmbjUrc3RmL2xMbFk4L0p5ZEZUVHoybC9mdjN5KzEyS3o4L1g1bVptZjUxMnJadHEvNzkrMnZ1M0xuNjhzc3Y1ZlY2dFhmdlhyMzU1cHNhTjI1Y1FQdXBiaC9kdW5YVDQ0OC83cCtqVUtyOGZQdDhQajMvL1BNYU9YS2taczZjcVFNSERtamR1blgrN1NNaUlpUmRlbWhROFFPRWlzOUZSZWU2TnM1RFdlTGo0M1grL0hrZE9uUkk3N3p6am9ZT0hWcWpjd1lBQUJxblVMNW1MVTlGMTMwMU9kNXUzYm9wUER4Y2lZbUprcVRDd2tLdFdMR2kxTDdMdTZZc3hyVWNBUHdIQlcwQXFHVmR1blRSeXBVcjFhcFZLMDJaTWtYUjBkRWFNbVNJVnE1Y3FhWk5BNXZwYWY3OCtYSTRISXFOalZYdjNyMDFhOVlzR1dQOHkrZk9uYXNlUFhwbzBxUko2dE9uajJiTm1xWEN3c0pTZmZUcTFVc3pac3pRaXkrK3FLU2twSUN5ZGV2V1RhTkhqOVp2Zi90YmpSczNUcjE2OWFyU3NYZnMyRkYvK3RPZjFMNTllLzN2Ly82dmV2ZnVyWi8rOUtmNjVKTlBOR25TSlAveHYvVFNTM0s1WEpvOGViSmlZbUwwd2dzdmFQejQ4Um85ZW5UQSs2cHVIK1BHamROTk45MVVxcTJpOC8zdXUrL3F1KysrMDY5KzlTdTFiTmxTMDZaTjArTEZpM1g4K0hGSlV0ZXVYVFY4K0hCTm16Wk5Eei84c0wvUFFMNFBhdU04WEtsSGp4NzYyYzkrcGtjZWVVUzllL2ZXWTQ4OVZ1TnpCZ0FBR3A5UXZtYVZwTHZ2dmxzdWw4di9kZmJzMlVxdis2cDd2TTJiTjlmY3VYUDE0WWNmYXVqUW9abzBhZEpWbWN1N3BpeUphemtBdUtUaVNVQUJvSkZ4T3AxR1VybFBEZ2RRTjZaTW1WSTgxY3NEYVdscEg5dWRCd0NBWU1OMUxCcUtXYk5tS1NFaFFaSWVUVXRMVzI1ekhBQWhpQkhhQUFBQUFBQUFBSUNnUUVFYkFBQUFBQUFBQUJBVUtHZ0RBQUFBQUFBQUFJSUNCVzBBQUFBQUFBQUFRRkNnb0EwQUFBQUFBQUFBQ0FvVXRBRUFBQUFBQUFBQVFZR0NOZ0FBQUFBQUFBQWdLRFMxT3dBQTJNSGxjdGtkQVFBQUFBQUFBRlhFQ0cwQUljVVlzOHZ1REVBSU8yMVoxcGQyaHdBQUFBQUFCQzlHYUFNSUtlbnA2VkYyWjBEMVJFWkdHc3V5Wkl5SlRVOVAvNnZkZVFBQUFBQUFRUDFqaERZQUFBQUFBQUFBSUNnd1Foc0FBQUFBZ0NEeDVKTlAyaDBCSVM0N085dnVDQUJDSEFWdEFBQUFBQUFhdm91U3ZwZVVsR1IzRGtDU1pJeTVhSGNHQUtHSmdqWUFBQUFBQUEyY3grTzUxK0Z3M0dKM2ptRG5jRGlXUzVMWDY1MXFXVmErelhHQ2xzUGh1T0J3T0Q2eU93ZUEwRVJCR3dBQUFBQ0FCaTR6TTNPbnBKMTI1d2gyVHFkenVTUVpZMWJ2MmJQblc1dmpBQUNxZ1lkQ0FnQUFBQUFBQUFDQ0FnVnRBQUFBQUFBQUFFQlFvS0FOQUFBQUFBQUFBQWdLRkxTeXhVMFdBQUFnQUVsRVFWUUJBQUFBQUFBQUFFR0JnallBQUFBQUFBQUFJQ2hRMEFZQUFBQUFBQUFBQklXbWRnY0FBQUQxenhoalNRcVQxRnhTTTFYK245dytTVzVKaFpLS0xNc3lkWnNRQUFBQUFJQ3JVZEFHQUNBME5aUFVUbExueTMrR1ZiSitrYVFUa281SSt2Ynlld0FBQUFBQTZoVUZiUUFBUWxOelhTcG1wMVJ4dXhoSlowUkJHd0NBT2hmZ0hWWGNSUVVBQ0NrVXRBRUFDRTFodWpReXU2b0NHYzBOQUFCcVJ5QjNWSEVYRlFBZ3BGRFFCZ0FnTkRsVXZjSjBjL0ZRYVFBQTZrdFY3cWppTGlvQVFFamdGMUlBQUFBQUFCcW1xdHhSeFYxVUFJQ1FRRUViQUlBUWw1V1ZKWmZMcGFsVHA1YTdyS2lJd1Y0QUFOaWdLbmRVY1JjVkFDQWs4SThkQUFDUUpLV25weXN4TWRIdUdBQUFBQUFBbEl1Q05nQUFrQ1E5K3VpaldyUm9rVTZkT21WM0ZBQUFjSVdlUFh0cTI3WnRwZHFTa3BMVXAwOGZteElCQUdBUEhnb0pOQUpPcDNPTHBQdnN6Z0hVQjh1eVBuUTZuWGJIQ0hvREJneVEwK25VZ2dVTC9HMmpSbzNTNTU5L3Jubno1cFZxTDJuNjlPbHJVbE5UeFdkUUt5NGFZd2FscDZkL1puY1FBRURETjNqd1lMM3p6anZxMTYrZkpNa1lvMlhMbG1uMDZORTJKd01Bb0g0eFFodG9IQ2htSTJRWVkreU8wR2habHFXWk0yY3FPVGxaVzdac3NUdE9LUGllTVNiUzdoQUFnT0R3cTEvOVN0bloyZnJuUC84cFNkcStmYnVPSGoycWNlUEcyWndNQUlENnhRaHRvQkZKUzB1ejdNNEFJRGdZWTlwSjZpdnB3NUx0WGJ0MjFhUkprelJ2M2p6MTdObnpxdTNtejU4L1F0SjJ5N0pPMUUvU3hzbmxjcjFtakhuQzRYQjQ3YzRDQVBYcHpqdnZ2RmZTSFhibkNCYXhzYkd0Qmc4ZS9JTmYvdktYNnRLbGkzN3lrNS9vblhmZVVWUlVsSll0VzZheFk4Y3FJaUpDa3ZUdXUrOE8zcmh4NDgxMzNubm5PWnRqQndXSHd6R0Jjd1ZVbjhQaHlFOUxTM3RmRXRlenFIY1V0QUVBUUNsang0N1ZsaTFidEhEaFFvMFlNY0x1T0FDQVJzU3lySTh0eTJwdWQ0NWdjZnIwYVdWblovdmZQL2JZWTRxTmpkVWJiN3loWThlT2FlellzZjVsMmRuWmo1NCtmVm9PQnpkaUI4TGhjTXl4T3dNUTdKeE9wOUxTMHQ2MU93ZENEd1Z0QUFCUWlzUGgwS3hac3hRWEY2Zk9uVHZiSFFjQTBJaVVLR2Ivd2RZZ1FhSlZxMVl0T25mdS9IMUpRNlJMZDFJTkhEaFFiNy85dHA1NDRnbTFiTm5TdjI3bnpwMDM3dCsvLzBoZVh0NEZ1L0lHaVp1TU1kK3pMR3V2M1VHQUlEWlVVbmVmejVkbmR4Q0VKZ3JhQUFEZ0t0MjZkZFBqanordVpjdVcyUjBGQU5BSXBhV2wvWS9kR1lKQmFtcHE4UlJoUTRyYmhnOGZybzgvL2xqRGhnMHJ0ZTRUVHp5eC9Ja25ubUJhTUFCMXp1bDAzaVNwdThQaDhOaWRCYUdKZTVFQUFFQ1p4bzBicDV0dXVzbnVHQUFBb0lTd3NEQkpVck5teld4T0FnQ0FQUmloRFFCQWlPdlJvNGRTVTFPdmFuYzRISHIvL2ZkdFNBUUFBQUFBUU5rb2FBTkJLREl5c3Ira0I4cG9YMWppYlVwNmV2cGY2eThWQUtBOE1URXhMUzVldkRpNytMMHhwcy9sbDhNaUl5TzdTWkpsV1Q3THNwNUxUVTExMjVFUkFBQUFBSUlCQlcwZ09Ia3N5M3J5eXNhU2JWNnZkM2o5UmdJUVpIeVNpcXF4WGVIbGJWRUZLU2twRjV4TzUwOGwzWExGb3Zzc3k3cnY4dXZQS1dZREFDcFQzcDFWQUFDRUN1YlFCb0pRZW5yNkRtUE1xUXBXeWZkNFBCdnJMUkNBWUZRa3FUb1BqVHFoNmhYQ1E1NWxXWCtyWkpXMTlSSUVBQUFBQUlJWUk3U0I0T1NSdEZyU3I4dFovdmQ5Ky9aUmNBSlFrVUpKUnlURlNHb25xWGtBNjUrNHZFMWgzVVpybkl3eGY1VDBSRG5Mak1QaFlKb29BSTJPMCtrY0wrbTVNdHEvTEg3dDgvbFdaMlJrektqUFhFR2tLbmRVY1JjVmdEcHh4eDEzM05ha1NaTjFKWm82WGY1em1kUHBQQzlKeHBnOTZlbnBzZldmRHFHSWdqWVF2TmFxbklLMk1XWk5QV2NCRUh6Y3VsU2d6cGZVVEpYZnRlVzd2RTNoNVQ5UlJXbHBhWmxPcHpOYlYwODdJc3V5ZHFTbXB1YmFFQXNBNnBUWDY5M2RwRW1UbThwWTVHL3orWHlmMUdPa1lGT1ZPNnE0aXdwQW5kaXpaODhYVHFlemxhU09WeXdxTG16THNxeVY5WnNLb1l5Q05oQ2t6cDQ5bXh3UkVaRXZLYUprdXpIbWZGNWUzcnB5TmdNQVNaSmxXVWFYaXRPTXRxNWZpU3Fqb0cyTStiTU5XUUNnenUzWnMyZGZaR1RrQWN1eWZsVFdjbVBNMTVtWm1jbjFuU3VJQkhKSEZYZFJBYWhyUG1QTW55M0wrdDl5bGh0SmY2clBRQWh0ektFTkJLbWNuSnhDWTh5SFY3WmJsclgxcTYrK3VtaEhKZ0JBeGJ4ZWIzbUY2MDMxR2dRQTZsZTVSUTdMc3JiVlo1QWdWSHhIMWI4ay9VUFM5aksrL25GNStRbHhGeFdBT21KWlZrVUQ1L2FtcGFYbDFGc1loRHdLMmtBUU04WmNOZCtxeitkakRsWUFhS0QyN05tVEx1bi9TcllaWTNhbnA2Y2ZzaWtTQU5RNVkweENCY3VXMTJPVW9HTlpsckVzcTlDeXJIekxzcjZ6TE90RUdWL2ZYVjVlZVBrT0xBQ29kV2xwYVNtU3ZpdHJtVEZtWXozSFFZaWpvQTBFc1crLy9UWkowdmtTVFJmY2JqY0ZiUUJvd0l3eG02NTR6M1FqQUJxMWpJeU1ER1BNVjFlMkcyTytUVTlQMzJKREpBQkExWGtrclNwcmdjL25ZN29SMUNzSzJrQVErL3Jycndza2xienRaL3UrZmZ2TzJaVUhBQkNRS3d2WWpHZ0IwT2daWTY1NldKaGxXZHQxYWQ1VkFFQVFNTVo4VkViei9qMTc5dXlyOXpBSWFSUzBnU0RuOC9sS3pxUE53eUFCb0lGTFQwOVBNY1ljdWZ3Mk15TWo0MHRiQXdGQVBUREdiQ2lqK2YxNkR3SUFxTGFpb3FKa1NXZEt0akhkQ094QVFSc0ljaGN1WE5naTZhSXhwc2p0ZG45Z2R4NEFRT1VzeXlxZWR1U3FFWXNBMEJqdDJiTm50NlN2aTk4YlkwNmxwYVh4UUZ3QUNDTDc5dTByTXNhc0tkbG1XUmJUNTZIZVVkQUdndHorL2Z2UEdtTVNMY3Y2UENzcks4L3VQQUNBeXZsOHZyOUlrakVtMGU0c0FGQlBqRXBNdVdSWjFtZVNmUGJGQVFCVTA5cmlGOGFZZjZlbHBhWGFHUWFoaVlJMjBBZ1lZejR3eGpEZENBQUVpWXlNak8zR21PM3A2ZW4vc2pzTEFOUVhuOC9udjE0dGEwNXRBRUREZCtMRWlhUVNiN2ZhbFFPaHpiSTdBRUtiMCtuOFFOSUl1M01BSlp6d2VEek96TXpNSTVXdkNnU1h5TWpJOVpabERiVTdCOUFBZlZOWVdCaTViOSsrYit3T0FqUnlUWnhPNTNGSlRTTWlJdG9tSlNWNTdBNEVBS2k2eU1qSWpaWmxEVGJHL0N3OVBiMnNaeVFBZFlvUjJyQWJ4V3cwTk8yYU5HbnlvTjBoZ0xwQU1Sc29WOGZtelp1UHRqc0VFQUs4bDBkbWYwSXhHd0NDMmxKanpGR0syYkJMVTdzREFKS1Vtc3FVUzdEZjFLbFR0V1BIRGhsamN1M09BdFFsZnVZQy96Rmx5aFNscEtSSVVyYmRXUkFhbkU3bjI1SithWGNPdXhoakpFbE9wM09relZIc2RNanRka2Z5L0JzRUs2ZlR1Vm5TVCt6T0FYc1pZK1IwT28zZE9XQWZZOHhYSG8vSGFjZS9aNHpRQmdBQUFJRDZFN0xGYlBoMWJkS2t5VVM3UXdBMVFERWJnQ3pMNnRhc1diTW9PL2JOQ0cwQUFBQUFxR2ZjTFJPYUpreVlvTFMwTkRrY2puUzdzd0ExeGM4eElIU05IRGxTQnc4ZWxHVlozOXF4ZjBab0F3QUFBQUFBQUFDQ0FnVnRBQUFBQUFBQUFFQlFvS0FOQUFBQUFBQUFBQWdLRkxRQkFBQUFBQUFBQUVHQmdqWUFBQUFBQUFBQUlDZzB0VHNBQUFBQUFBQUFZQ2VYeTFYdXN0VFUxR3IzYTR6UnhvMGJ0VzdkT2gwNGNFQVhMbHhRbXpadDlGLy85VjlhdkhpeG1qUnBVcTErczdLeU5INzhlUFh1M1Z1dnZmWmFtY3RTVWxJVUZoWlc3ZXlWY2J2ZFdyVnFsVFp0MnFSRGh3N0o1L09wVTZkT2V2bmxsM1hMTGJmVTZyNktqeWs1T1ZuaDRlRTE2a09TTE10UzY5YXRkZXV0dHlvMk5sYjMzWGRmTGFaRlhhT2dEUUFBQUFBQWdKQldYTFN1eldLdzErdlY5T25UOWZYWFgydnk1TW1Lakl4VTA2Wk45ZTkvLzF1Yk4yK1d6K2NMcUtDZG01dXJhZE9tYWZYcTFWZGxTazlQVjJKaW9vWU1HVktqckZYZDk4V0xGelZwMGlRWlkvVFVVMCtwUjQ4ZThuZzh5c3JLVW9zV0xlb2tTMjFKVGs1V2l4WXRkUHIwYWUzZXZWdXZ2LzY2UHZ2c003M3d3Z3R5T0NxZnpLS2l6d1AxZ3lsSEFBQUFxc0R0ZG12RmloV0tpNHRUcjE2OUZCMGRyV0hEaGlrN08xdFpXVmx5dVZ3cUtDaW85ZjNXWmQ4QUFBQ29mY3VXTGRQaHc0ZjE5dHR2cTNmdjNnb1BEMWRZV0podXZ2bG0vZVkzdjFHelpzMEM2dWZNbVRQS3pjMHRjOW1qano2cVJZc1c2ZFNwVTdVWnZkSjl4OGZIcTdDd1VFdVhMcFhMNVZKWVdKakN3OE1WRlJXbHJsMjcxa21XMm1SWmxxNjU1aG9OSERoUTc3MzNubEpUVS9YQkJ4OEV0RzFGbndmcUJ3VnRBQUNBQUYyOGVGR1BQLzY0dG03ZHFxZWVla3BKU1VuYXVuV3Jubm5tbVFZL0VnVUFBQURWVXp5d1lNT0dEYnJ2dnZ1MGNPRkNuVHAxU3RIUjBkcXhZNGQvdllzWEw2cHYzNzVLU1VtUngrUFJxbFdyTkhIaXhFcXZFNHVLaXJSZ3dRTDE2OWRQZmZyMDBiUFBQcXR6NTg3NWx4ZFBreEVURTNQVjFDaWpSbzNTalRmZXFIbno1bFdyL3pWcjFxaGZ2MzdLejgrWEpHVmtaT2p1dSsvVzBhTkh5OTIzeCtQUit2WHJOV0hDaEFwSEtMdmRiaTFac2tSRGhneFJWRlNVQmc4ZXJMZmVla3MrbjYvVWVVMUlTTkRBZ1FNMWFOQWc3ZHExU3l0WHJsUy9mdjEwLy8zMzY3UFBQaXZWWjNwNnVtSmpZeFVURTZPcFU2ZnE5T25UQWUrdlBCRVJFUm83ZHF6Kyt0ZS8rdHQyN2RxbE1XUEdLQ29xU2c4KytLQlNVbEw4eThyN1BDcmFCcldMZ2pZYW5ZWThjcTZpYkxXeDc1SmZJMGVPckZHZmRlWDQ4ZU42NktHSEt2MEhCUUFhb21BZmlRSUFBSURxMjdsenB4SVNFalJ4NGtSZGUrMjE2dGV2bnpadDJ1UmZ2bVhMRnJWcDAwYlIwZEU2ZlBpd3pwMDdwenZ1dUtQU2Z1Zk1tYVBzN0d5dFdyVktpWW1KeXN2TDA2SkZpL3pMbHk5ZkxrbEtTVW01YWo1dnk3STBjK1pNSlNjbmE4dVdMVlh1UHpZMlZqZmVlS1ArK01jL3l1ZnphY0dDQlpvOGViSysvLzN2bDd2djNOeGNGUlFVcUVlUEhoVWUxOXk1YzVXVWxLVEZpeGRyeDQ0ZG1qZHZuajc2NkNNdFhicTAxSG81T1RsYXQyNmRvcU9qOWR4enorblFvVVBhdUhHajdyMzNYaTFldkxqVXVoczJiTkN5WmN1MGZ2MTZuVHg1VXErODhrcVY5MWVXSC83d2gvcnFxNi84dFlyejU4OXJ4b3daU2s1TzFyMzMzcXVYWDM3WnYyNTVuMGRGMjZCMlVkQkdvOUtRUjg3VlI3Yms1R1NscHFaVzZWYVp1cFNibTZ0aHc0YXBxS2pJMzlhaFF3ZXRXN2N1b0htcEFLQWhDWFFraWlSbFptWnF6Smd4aW82TzFvZ1JJNVNWbGVWZlZ0a0lISi9QcCtYTGwydm8wS0gra1NWZmZQSEZWZnVJajQvWHdJRURkZmp3NGRvN1NBQUFBSlJyM0xoeGF0bXlwVnExYWlYcFVqRTRLU25KUDdBdElTRkJ3NGNQbDJWWi90K0RTLzd1dTJMRmlsSUQwWXFLaXBTWGw2ZE5temJwbVdlZVVZY09IZFNtVFJ2OS9PYy9MN2M0WFphdVhidHEwcVJKbWpkdm5uK2tkYkhLK3Jjc1N6Tm16TkJISDMyaytQaDR0V3paVXFOR2phcHdmMjYzVzVMVXRHbjVqK1k3ZmZxMEVoTVQ5ZHh6eitsSFAvcVJtalp0cXR0dnYxMFRKMDdVMnJWclM2MDdhdFFvaFllSGEvRGd3VHAxNnBUR2p4K3Y4UEJ3RFJvMFNJY1BINWJYNi9XdisrdGYvMXJYWG51dDJyZHZyMS84NGhmK0VkeFYyVjlaUEI2UG1qUnA0dis4K3ZYcnArN2R1K3Znd1lOcTFhcVZqaDQ5S28vSFUyRWYxZGtHMWNORElkR29GSStjZS9mZGQvM0ZockN3TUVWRlJVbFNxWUpDUTh2V0dER3ZGSURHSk5DUktKTDB3UWNmNkE5LytJTys5NzN2NmZubm45ZWNPWE8wZXZWcVNaZEd5Qnc1Y2tTclZxMVM4K2JOOWJ2Zi9VNkxGaTNTekprekpVbS8vLzN2dFgzN2RzMmVQVnUzM1hhYmNuTnoxYUpGQzUwOGViSlUvMnZYcnRWYmI3MmxHMjY0b1c0T0dBQUFBS1YwN3R5NTFIdVh5NlZPblRwcDY5YXRjcmxjMnJObmozOVU3dlhYWHkrSHc2R0RCdy82cDZWNDVKRkg5TWdqai9nZlBDbEozM3p6all3eGlvdUx1MnAvYnJjNzRIbTJ4NDRkcXkxYnRtamh3b1VhTVdLRXZ6MlEvcnQzNzY3Ky9mdnJ2ZmZlMDF0dnZTWExzaXJjVjZkT25XUlpsbkp5Y3E2YUFxWFlzV1BIWkl4UjkrN2RTN1YzNmRKRnAwNmRLblhYZHBzMmJTUko0ZUhoa3FTMmJkdEtrcG8zYnk1SnBRcmE3ZHUzTC9XNm9LQkFQcCt2U3ZzclMxWldsbTY1NVJiLys5ZGZmMTBiTm16UTdiZmY3czlSV1IvVjJRYlZ3eEJKTkJvTmVlUmNvTm5LbTIrcGVFcVJuVHQzK25PUEhEbXl6UDFlcWJMNXNLcDd2R1ZOc1ZMY1Z2dy8wV1hOSzNYbGRvSE9xVldkWXdlQTJoVElTSlJpMDZaTlUvdjI3UlVSRWFHNHVEZ2RQSGhRUHArdjBoRXlaOCtlMWVyVnEvWENDeS9vamp2dVVOT21UZFc5ZTNkMTZ0VEozL2ZXclZ1MVpNa1N2Zjc2Ni9yQkQzNVFOd2NMQUFDQXE1UlY2STJOamRYRy84L2V2WWRGY2FWcm9IK3JSUjI1SGFNZ21CakZka1l6TzZLeDJRYndOclpFamFJbUtpcHFncmlWVWRISW5FVEVlR1ZVam9wSUVpVVhOV013YXJ3T0toZE5kT3VnaEUwZ0E2am9xQVFtQVVHOGhJc29CbWk2Ni95QlhVTXIwQTBpUmN2N2V4NmYwTFZXcmZWVmxYVHdZL1czNHVJUUd4dUxFU05HNElVWFhnQUEyTmpZWU1pUUlkaTllM2U5WTNicTFBa0FFQmNYSjMzaVd2L0gxR1EyVUwwU1BEZzRHS2RQbnphbzNXeksrSGw1ZVRoMzdodzhQRHl3YTljdW8zUFoydHJDMWRXMTNtdXp0N2NIQU9UazVCZ2N6OHZMZzRPRFE2TS90VjB6WDVHVGt5T045VFR6M2IxN0Z3Y1BIcFNTL25sNWVZaU1qTVQyN2R1eFpjc1dqQjgvM21oY2pUbUhHbzhKYlhwdU5HYmwzS2xUcC9EaWl5OWkvZnIxVXB1eDJsVWZmZlFSb3FLaXNHN2RPaVFtSmlJaUlrTDZiV0xOOGFPaW92RDU1NS9qNVpkZk5qazJZL1dXb3FLaXNIWHJWcHc2ZFFxT2pvNVl0MjZkMFdzMVZnK3JLYTYzTHZYVitkSXp0Y1pWWTY2ZGlLZ3AxVnlKWW96K0Iyb0FzTEt5Z2lpS3FLcXFNbGdoby8rbzZlTEZpMUZXVmdhTlJvUDgvSHhvdFZyMDZkT256ckUvK2VRVGpCbzFDcSsrK21xVFhCY1JFUkVSTlo2bnB5Y3VYNzZNNDhlUFkvTGt5UVp0UVVGQnlNckt3cElsUzNEOStuVm9OQnFVbHBiaTBxVkxVaDhIQndlb1ZDcUVoWVhoOXUzYjBHcTF5TXpNUkVwS2l0VEgxdFlXUVBVQ3RjZExpdFRrNU9TRWVmUG1TZjhXTjJWOG5VNkhWYXRXWWVyVXFWaXpaZzB5TXpOeDdOZ3hvM01IQlFYaHlwVXJXTHAwS2JLeXNxRFZhbEZhV29wLy9PTWZ5TTdPaHAyZEhUdzhQQkFTRW9LZmZ2b0pXcTBXbHk5ZnhoZGZmQUVmSDU5RzNPbHFFUkVSS0NzclEwNU9EbmJ0Mm9VSkV5WUFRSVBuRTBVUlJVVkZPSEhpQkh4OWZlSHA2WW5SbzBjRGdGUW1wS0NnQUtXbHBkaS9mNy9CdWJYZEUyUG5VTk5pUXB1ZUd5MTU1Wnlwc1JtcnQ3Um8wU0xZMmRuQjF0WVczdDdleU16TU5QajR5dENoUTZVRVNWaFlHSUQ2NjJFMXhmVStqWWJVdURKMjdVUkV6NW9wSzFHTU1iWkNScitpcDc1eVRSczNic1RKa3lkeCtQRGhSc2RCUkVSRVJFM0R4c1lHYXJVYUhUcDBnRXFsTW1oemRIVEUzcjE3MGFWTEY3ei8vdnNZUEhnd1BEMDk4ZDEzMzhIZjMxL0tFV3phdEFrS2hRSmVYbDRZUEhnd2dvT0RJWXFpTkU2UEhqMHdhZElrQkFRRVBKRTBmNXlQanc5Ky8vdmZHeHlyYi95dnZ2b0toWVdGbURObkRxeXNyQkFRRUlEdzhIRGN2bjI3M3JtN2QrK09mZnYyd2RyYUdvc1dMWUtibXh2R2pSdUhmZnYyU2RlMWR1MWF1TGk0WU9IQ2hYQjNkOGZxMWF2aDYrc0xiMi92UnQ1dHdOblpHVys5OVJiZWZmZGREQjQ4R0hQbnpwWGFUSjF2Nk5DaEdEaHdJTHk4dlBEdHQ5OWl4WW9WK010Zi9pSzFPems1d2R2Ykc0R0JnZkR4OGNHZ1FZTU16cS90bmhnN2g1b1dhMmpUYzhPVUdrNTZwcXljZTl6VHJKd3pOVFpqOVpZNmQrNHNmVzFqWXlQRnJaZVFrQ0RWbktxcHJucFlUWEc5VDZNaE5hN3F1blpqNVdXSWlKcFNVRkFRWnMrZWphVkxsK0xQZi80emV2YnNpYkt5TXFTbXBxSjc5KzVHejYrNVFpWXdNQkIyZG5iSXpzNUdTVWtKWG4vOWRUZzRPR0RZc0dFSUNRbEJjSEF3ZXZYcWhheXNMR25qSVFENDR4Ly9pRTJiTnVIOTk5K0hsWlVWeG80ZCt5d3ZtWWhrVnJQT3FsNnZYcjFheEFiZ2o3dDkremJtelp1SHFLaW9KdHNBdkw2Zm5ldjZCQ0FSMGROd2RuWis0djJsdG1NMVpXWm0xcGxvN3RTcEU1WXVYWXFsUzVmV2VYNm5UcDBRR2hwYWIxd3JWcXpBaWhVcmpNYWtVQ2p3OWRkZm16eituRGx6TUdmT0hPbTFwNmNuUEQwOTY1MWJ6OUhSRWF0WHI2NHo1dC85N25kWXNtUUpsaXhaVW12NzQ5ZFEzK3VhWDllc0VmNDA4OVVuTURBUWdZR0IwdXZIaytLMTNSTmo1MURUNFFwdGVtNjA1SlZ6cHNUMkxPc3QxVlVQNjJtdVY1OUlMaTh2bDQ3VnJHVmxpbWRWVTR1STZGa3haU1dLTWNaVzRJU0VoTURaMlJuKy92NFlNbVFJZ29PRFVWRlJZVERHb0VHRHNITGxTdnoxcjM5RmZIeDhVMTRpRWJWUUNRa0owczlwTFNHWm5adWJpNGtUSjBwN3B3RFZ2N1E3ZHV4WWsvNE1wNy9teDB2WnlaWE1ydTI2aWFqMXVuZnZIZzRkT29UQ3drS3A5QVVSUFh2TUZ0Rnp4VmdOSjJPTTFaYXF1WEl1TXpNVFdxMFcxNjlmbHpaWUJQNnpjbTdMbGkwNGNlS0V5YkU5cTNwTDlkWERlcHJyZFhKeWdxV2xKV0pqWXdFQUZSVVYyTE5uajhIY3h1cDhQYXVhV2tSRXo1SitKY3EzMzM2TEgzLzhFZWZQbjhlWFgzNkpIajE2U0tzK2FuNWFSbjlNLzR0QS9RcVpoSVFFL1BEREQvam1tMi9nNnVvcTliZTB0TVNISDM2SS8vM2YvMFZTVWhMMjc5OFBwVkw1eE5qanhvMURjbkl5aGc4ZjNxelhUMFFFVkNkeDZsdms4YnhxcmRkTlJMVjc4ODAzc1gvL2ZvU0hoOWY2YVdraWVqYVkwS2JuU2t0ZU9XY3N0cWFvdDFTemhyYUxpd3Z1Mzc5dnRCNVdZNiszZmZ2MkNBa0p3WkVqUnpCaHdnVDQrL3ViVkZmcWNjK2lwaFlSRVJGUmEzRDQ4R0dvMVdwcDRjQ0ZDeGN3ZE9oUWFiRkZaV1VsUWtORG9WYXJNV1RJRUN4ZnZ0emdFM1U2blE2UmtaR1lNR0VDWEYxZE1YYnNXRnk5ZWhVWkdSbHdjWEhCdzRjUHBiNzZZL3FWeWZveUtPN3U3bEpaa01mUDAyZzArT3l6enpCdTNEaHAvSjA3ZDBwbDVmVDlrNU9UTVdQR0RMaTV1V0hxMUttNGV2V3F5ZmNnSlNVRk0yYk1nS3VySzhhUEg0K2twQ1NEc2FPam96Rml4QWhwZjVtU2toSjg4TUVIY0hkM3gvang0N0ZyMXk2RDZ6SjJ6MnE3YmlKcXZaS1NrbkQwNkZFNE96dkxIUW9SRVRVWGxVb2xxbFFxa2FnbGVPKzk5MFNWU2lXKzl0cHJuc2IvOWhLWkg3N25FajFwNGNLRjRxUHZqVGZsL2g2bDFxR2g3OFdYTGwwU1ZTcVZXRlpXOWtTYlRxY1RaOCtlTFc3WnNrWFVhclhpOU9uVHhmMzc5MHZ0cTFhdEVtZlBuaTNldW5WTExDNHVGdWZQbnk4R0J3ZEw3V0ZoWWVMNDhlUEZDeGN1aUJxTlJzek96aFp2M3J4WjY1ejZZeFVWRmJXK3JpM1dOV3ZXaUZPbVRCR3ZYNzh1YWpRYThlTEZpK0tZTVdQRXp6Nzd6S0QvMHFWTHhidDM3NHIzN3QwVDMzdnZQWEg2OU9sMTNvZWE4NG1pS0o0OWUxYThjdVdLV0ZGUklWMVB6ZjdMbHk4WEh6eDRJTjYvZjE4VVJWRmN2SGl4Nk9mbko5NjllMWU4YytlTzZPdnJhekN1c1h0V1Z4eW1tanQzTHQ5enlPenhaMG9pbWpKbGlxaFNxVVFYRnhlVjhYZU5wc2NWMmtSRVJFUkVSQzFjelUvaTZWY2JDNEtBbFN0WDR1alJvNGlJaUlDVmxSV21UWnNHQUNndUxzYUpFeWV3Yk5reU9EZzRvR1BIam5qbm5YZHc1c3daQU1EOSsvZHg4T0JCckY2OUd2Mzc5NGVGaFFXVVNpVzZkdTNhSlBHV2xKUWdOallXSzFhc1FPL2V2V0ZoWVlGKy9mcGgvdno1aUlxS011aTdhTkVpMk5uWndkYldGdDdlM3NqTXpEVFlITHcrYXJVYVNxVVMyZG5ac0xhMlJuNSt2c0dtNlQ0K1ByQ3lzb0sxdFRXS2k0dngvZmZmSXlBZ0FIWjJkckMzdDRlZm41L1UxOWc5SXlJaW9wYkJ0Qm9NUkVSRVJFUkVKSnVFaElSYTY3TXFsVXA0ZUhoZzkrN2QyTGx6SndSQkFBRGN1blVMb2loaSt2VHBUNXlqMFdpUW41OFByVmFMUG4zNlBKTjRDd29LSUlvaWxFcWx3Zkh1M2J1anFLaklJR0hkdVhObjZXc2JHeHVJb29pcXFpcHA3NEg2Yk51MkRkSFIwZWpYcngvYXQyOFBBQVpqZCt2V1RmcjYxcTFiQUtyTDR0V2NyMlo3ZmZlc2JkdTJSdU1oSW5wZVpHUmtTR1dXRkFvRi91dS8vZ3QvL2V0ZjRlVGtKR3RjUkFBVDJrUkVSRVJFUkdZckx5OFA1ODZkZzRlSEIzYnQyZ1dWcXZxVHY1MDZkUUlBeE1YRndkSFI4WW56WG5qaEJRQkFibTR1WG4zMVZZTTJmU0s1dkx4Y1NxTFhyQ050Q250N2V3QkFUazRPK3ZidGF4Q3ZnNE1ERklxbi83QndYbDRlSWlNamNmandZU2lWU2lRbEplRzc3NzR6NktOUDhBT0F0YlUxQU9ET25UdlMxL3A5WlFEajk0eUlxRFZLU0VpQVRxZkR1blhyc0dyVkt1elpzMGZ1a0loWWNvU0lpSWlhWDgwTmJFMmgwV2l3Wjg4ZVRKOCtIWU1HRFlLYm14c21UcHlJYTlldU5UcUcyalk5YTR4bkVWdGRtaXJtaHQ1L0ltcVpkRG9kVnExYWhhbFRwMkxObWpYSXpNekVzV1BIQUFBT0RnNVFxVlFJQ3d2RDdkdTNvZFZxa1ptWmlaU1VGS2w5MkxCaENBa0pRV1ptSnJSYUxhNWZ2NDc4L0h3NE9UbkIwdElTc2JHeEFJQ0tpb29uRWhpMnRyWUFxamVpMUc5S1daT2RuUjA4UER3UUVoS0NuMzc2Q1ZxdEZwY3ZYOFlYWDN3Qkh4K2ZKcmwrZldtUmdvSUNsSmFXWXYvKy9mWDJmL25sbDlHclZ5OXMyN1lOcGFXbHlNL1B4OWRmZnkyMUc3dG5nUEhySmlKNkhsbGJXMlB5NU1tNGV2V3F5U1doaUo0bEpyU0ppSWlvMlVWR1JnS28zaG5lbVBMeWNzeWJOdzluejU3RmtpVkxFQjhmajdObnoyTFpzbVhvMEtIRE00N1VmR09yVDBQdWYxUEp6YzNGeElrVFVWbFoyV3h6RWoxUGF0YlFkbkZ4d2YzNzkvSFZWMStoc0xBUWMrYk1nWldWRlFJQ0FoQWVIaTZ0T3Q2MGFSTVVDZ1c4dkx3d2VQQmdCQWNIUXhSRmFjeVFrQkE0T3p2RDM5OGZRNFlNUVhCd01Db3FLdEMrZlh1RWhJVGd5SkVqbURCaEF2ejkvVEZvMENDRGVIcjA2SUZKa3lZaElDQUFreWRQcmpYbXRXdlh3c1hGQlFzWExvUzd1enRXcjE0TlgxOWZlSHQ3TjhrOWNYSnlncmUzTndJREErSGo0L05FakxYWnRHa1RDZ3NMTVdyVUtDeGJ0Z3dUSjA0RUFGaFlXRWp0OWQwelU2NmJpT2g1OU9EQkE5amIyME9oVUtDb3FBaHVibTVJVEV5VTJzdkx5ekZzMkxCbS9mbVNpRWdXM0IyWldwTDMzbnRQVktsVTRtdXZ2ZVlwOS9jRzBiUFFrdDV6TDEyNkpLcFVLckdpb3NKbzM4MmJONHN6WnN3d3FXOWpZaWdySzJ2MEdNOHF0cm8wUmN3MXgybXV1T1dhMHhRTEZ5NFVIMzF2dkNuMzl5aTFEaTNwdlpoRU1UbzZXaHd6Wmt5enpUZDM3bHkrNTVEWjQvdFk2MUR6NTg3Q3drTFIxOWRYM0w5L3Y5UytiTmt5Y2ZueTVkTHIyTmhZY2Z6NDhhSk9wNU1qWEdwbVU2Wk1FVlVxbGVqaTRxS1M0MzJJSzdTSmlJaW9SVGh3NEFCR2pSb0ZkM2QzaElXRkFhaitPUG54NDhmaDUrZFg3K1pnS1NrcG1ERmpCbHhkWFRGKy9IaURsU0U2blE2UmtaR1lNR0VDWEYxZE1YYnNXRnk5ZWxWcXYzVHBFbWJNbUFFM056ZE1tVElGR1JrWlVsdGxaU1ZDUTBPaFZxc3haTWdRTEYrK1hLb2phMnBzR28wR24zMzJHY2FOR3lmTnYzUG5Uby8yVVI0QUFDQUFTVVJCVk9uam12b3lJakV4TVJnMWFoUkdqeDZObEpRVTdOdTNEMnExR2lOSGpzVDU4K2NOeGt4UFQ0ZVhseGZjM2QyeGVQRmlsSlNVbUR4ZmJmUXhKQ2NuUy9kaTZ0U3AwbjNTdHljbUp0WTZiMjJsVVBUSDlDdXk5WnNLdWJ1N3M5UUpFY25tN05tejBvYVlseTlmeG80ZE8vRFdXMi9KSFJZUlVZczFkT2hRakJ3NUVpVWxKYkMxdFpWK3B2VHk4a0o4Zkx6MDgxOU1UQXdtVFpwa3NIY0IwYlBDaERZUkVSSEpMaTh2RDVzM2I4YjY5ZXR4NXN3WmpCa3pCa0IxbVlxSER4L0MyZG01M3ZQTHlzcXdjdVZLSkNRa1lQanc0ZGl3WVlQVTl0RkhIeUVxS2dycjFxMURZbUlpSWlJaTBMRmpSNm45MEtGRCtQampqM0hxMUNtOCtPS0xXTDkrdmRTMmZ2MTZYTHQyRFFjT0hFQnNiQ3lLaTR1eFpjdVdCc1VXRWhLQytQaDRoSWVISXpFeEVSczNic1RSbzBleGZmdDJnMzVaV1ZrNGR1d1kzTnpjc0dMRkN1VGs1Q0F1TGc3RGh3OUhlSGk0UWQvbzZHanMyTEVEeDQ4Zng2Ky8vb3JObXpjM2VMN2FSRVZGWWV2V3JUaDE2aFFjSFIyeGJ0MDZrK2MxcG1hWms5VFVWSlBQSXlKcVNqazVPWmd6Wnc0R0RScUVvS0FnakIwN0ZuUG56cFU3TENLaUZpc2hJUUgvL09jLzhlbW5ueUkrUGg2QmdZRUFxdmRrNmRxMUs4NmVQWXVDZ2dKY3ZIaVJ2eUNrWnNPRU5oRVJFY211YmR1MkVBUUJ0MjdkZ3FXbEpWNTk5VlVBMWF1TmdmL1VOcTJMV3EyR1VxbEVkblkycksydGtaK2ZqNnFxS3R5L2Z4OEhEeDdFNnRXcjBiOS9mMWhZV0VDcFZLSnIxNjdTdVFFQkFlalNwUXRzYlcweGZmcDBaR2RuUTZmVG9iaTRHQ2RPbk1DeVpjdmc0T0NBamgwNzRwMTMzc0daTTJkTWpxMmtwQVN4c2JGWXNXSUZldmZ1RFFzTEMvVHIxdy96NTg5SFZGU1VRZDlwMDZiQjB0SVNZOGVPUlZGUkVYeDlmV0ZwYVluUm8wZmp4bzBiMEdxMVV0OEZDeGFnVTZkTzZOS2xDMmJObWlXdDRHN0lmTFZadEdnUjdPenNZR3RyQzI5dmIyUm1aaHFzN0s0NXI2K3Y3eE1yeDRtSVdyclpzMmZqMjIrL1JYSnlNdUxpNHJCZ3dRSzBhZE5HN3JDSWlGbzBRUkR3NG9zdll0cTBhVGgzN3B6Qkt1MjR1RGpFeHNaaXhJZ1JlT0dGRjJTT2xGcUwrdjkxU0VSRVJOUU1IQndjc0c3ZE9uenl5U2ZZdTNjdlB2endRd3dZTUFCZHUzYUZJQWpJeXNxcXQwekZ0bTNiRUIwZGpYNzkrcUY5Ky9ZQXFrdU42RDlXM3FkUG56clB0YmUzbDc2MnNyS0NLSXFvcXFyQ3JWdTNJSW9pcGsrZi9zUTVHbzNHcE5nS0Nnb2dpaUtVU3FYQjhlN2R1Nk9vcU1nZ1dheGZOVzVwYVFrQXNMT3pBd0RwZW1vbXRMdDA2V0x3OWNPSEQ2SFQ2VXlhVDZHb2V6MUQ1ODZkcGE5dGJHeWtlMUhidlBiMjl0SzhSRVJFUlBUOEVrVVJOMi9leE42OWU5Ry9mMy9wNTBsUFQwOTgrdW1udUhIakJ0YXVYU3R6bE5TYU1LRk5MY0lISDN3Z2R3aEVCalYxaWFqNWpSa3pCbSs4OFFhMmJ0MktwVXVYNHZUcDA3QzF0WVdycXl0Mjc5NWRaOUk0THk4UGtaR1JPSHo0TUpSS0paS1NrdkRkZDk4QmdMUktKRGMzVjFyMWJhcE9uVG9CQU9MaTR1RG82UGhFZTl1MmJZM0dwaytXNStUa29HL2Z2Z1l4T3pnNDFKdGNycytEQncra3hIZE9UbzQwMXJPYXI2NTV1M1RwQW9WQ0lkVVFMeTh2bDlyMXRjYUppSWlJeUh3TkhUb1VBR0JyYTR2Qmd3ZGoxYXBWVXB1TmpRM1Vhald1WHIwS2xVcVd2UUdwbFdKQ20rVDJHNEFPOGZIeGNzZEJKQkVFb1VMdUdJaGFtNEtDQXR5K2ZSdDkrL2JGeXkrL2pNcktTb2lpQ0VFUUVCUVVoTm16WjJQcDBxWDQ4NS8vako0OWU2S3NyQXlwcWFubzNyMjc5Rkh4Z29JQzJOblpZZi8rL2RLNERnNE9HRFpzR0VKQ1FoQWNISXhldlhvaEt5c0wxdGJXUm1OeWNIQ0FTcVZDV0ZnWUFnTURZV2RuaCt6c2JKU1VsT0QxMTE4SEFLT3g5ZXJWQ3g0ZUhnZ0pDY0hhdFd1aFZDcHg5ZXBWZlBIRkYvRHg4V24wL1lxSWlFQlFVQkIrL2ZWWDdOcTFDeE1tVEFCUXZhcjdXY3hYMTd6ang0OEhBRGc1T2NIUzBoS3hzYkh3OGZGQlJVVUY5dXpaWTNDdXJhMHRBT0RDaFF0NDVaVlhwTmRFUkVSRTFQSTRPenVidE85SlptWW1KaytlM0F3UkVmMEhFOW9rdDZFNm5hNnY4VzVVSDRWQ0VRa0FvaWgrSUlwaW9jemhtRFZCRU1yUzA5UGo1WTZENkhubjYrc0xBSEIzZDBkcWFpcTBXaTNXcmwyTC9QeDh2UFRTUzFpL2ZyMjBRM3IzN3QyeGI5OCs3Tml4QTRzV0xVSmhZU0U2ZE9pQTNyMTdZOVdxVmVqUm93ZTh2YjBSR0JpSUxsMjZ3TnZiRzRtSmlkSmNJU0VoK09TVFQrRHY3NCt5c2pJNE9Ua2hKQ1RFcERnM2JkcUVqUnMzd3N2TEN4cU5Ca3FsRWdFQkFWSzdzZGdBWU8zYXRZaUlpTURDaFF0UlVsS0NidDI2d2RmWEYxNWVYbzIrZjg3T3puanJyYmRRV1ZrSlQwOVBndzNOVEpudjhmdHZxbjc5K3VIdHQ5OUdSVVVGeG93WkF6OC9Qd0RWWlZGQ1FrSVFGaGFHSTBlT3dON2VIbXExR3NuSnlkSzVQWHIwd0tSSmt4QVFFQUJyYTJ1Y1BuMjYwZGRQUkVSRVJQSzZkKzhldnZ2dU94UVdGa3FMSzRpYWl5QjNBRVQwOUZRcWxRZ0FvaWc2cGFlbjU4Z2REeEcxVFByM2lvWWtNSWtBSUNNakE3Nit2a2hJU0pCS2lqd3ZGaTFhaEtTa0pBQVlrNWFXOXEzYzhkRHpqKy9Gclp1Zm54L1MwdElBdnVlUUdlUDdHQUhWQ3lNY0hSMnhkdTFhT0RzN3l4ME9OYk9wVTZjaU96c2JnaUM0cEthbXBqWDMvRnloVFVSRVJFUkVSRVJFUkNaN3RDQ0FTQlpQdHpNUUVSRVJFUkVSRVJFUkVWRXo0UXB0SWlJaUlxcVhxWnNDRVJFUkVSRVJQV3Rjb1UxRVJFUkVSRVJFUkxJUVJSR3hzYkdZTzNjdWhnMGJob0VEQjJMa3lKRUlDQWlBVnF0dDlMZ1pHUmx3Y1hFeCtETjE2bFRjdm4wYmI3LzlOblE2WFJOZUJhRFJhTEJueng1TW56NGRnd1lOZ3B1Ykd5Wk9uSWhyMTY0MTZUekFmNjd0NGNPSFRUN0dzN28vQ1FrSmNIRnh3VGZmZlBQVVkrbGpyNnlzckxOUFMzc2VOZjhlMHRQakNtMGlJaUlpSWlJaUltcDJXcTBXUVVGQnVIbnpKaFl1WElnQkF3YkF3c0lDUC8vOE0wNmVQQW1kVG9jMmJkb1lIU2MzTnhjQkFRRTRlUEFnMnJWclo5QlcyNmJXeDQ0ZGExUzhkYzFUWGw0T2YzOS9pS0tJSlV1V3dOblpHVlZWVmNqSXlFQ0hEaDBhTlpkY0hCd2NUTG8vOWQzejJzVEV4S0JidDI2SWlZbkJqQmt6bWlMVU9yWEU1eEVaR1FsZlg5OW1yVDNlMEdka1RwalFKaUlpSWlJaUlpS2lacmRqeHc3Y3VIRURrWkdSQm9uR1BuMzZvRStmUGlhUGMrL2VQZVRtNWo2TEVFMmFKeUlpQWhVVkZmanFxNitreEdHN2R1M2c2dXI2ekdPU1MwUHVlV2xwS2M2ZlA0K1BQdm9JaXhjdnh2WHIxeHYwZkJ1cU5UNlAyalRYOTRVY1dIS0VpSWlJaUlpSWlJaWFWVlZWRlE0Y09JRDU4K2NiWFRWYldWbUowTkJRcU5WcURCa3lCTXVYTDhlREJ3K2tkbDlmWHdDQXU3dTcwWklPTmN0RDZMK09qbzdHaUJFakVCWVdCZ0E0Y09BQVJvMGFCWGQzZCtsWVhmTlVWVlhoK1BIajhQUHpxM2NWckVhandXZWZmWVp4NDhiQjFkVVZZOGVPeGM2ZE82WFNIdnBZWW1KaU1HclVLSXdlUFJvcEtTbll0MjhmMUdvMVJvNGNpZlBuenh1TW1aNmVEaTh2TDdpN3UyUHg0c1VvS1NreGVUNVQ3azlENzBWZFRwNDhpWjQ5ZThMZDNSMERCdzVFVEV6TUUvTWxKeWRqeG93WmNITnp3OVNwVTNIMTZsV3BUMmxwS1FJREF6Rm8wQ0NNR3pjT3ljbkpkYzdWVXAvSDQ0eGR0NzQ5TVRHeDFqRnJLM1B5ZUNtV2hqd2pjOE1WMmtSRVJFUkVSTTFzM0xoeGNvZEFNcmh6NTQ3Y0lSQzFHRGR1M01DREJ3L1F2MzkvbzMzWHIxK1B2THc4SERod0FPM2J0OGVISDM2SUxWdTJZTTJhTlFBTXl6azBwclJDY25JeVltSmlJSW9pOHZMeXNIbnpabnorK2VmbzI3Y3Zmdjc1WjZsZmJmUGs1dWJpNGNPSGNIWjJybmVPa0pBUS9PdGYvMEo0ZURpVVNpWCs5YTkvWWRteVphaXFxc0tDQlF1a2ZsbFpXVGgyN0JnMmJkcUVGU3RXUUsxV0l5NHVEaDk5OUJIQ3c4TXhiTmd3cVc5MGREUjI3TmlCcXFvcS9PVXZmOEhtelpzUkVoTFNvUG5xMDlCN1VaZVltQmg0ZW5vQ0FEdzlQZkhSUngvaEwzLzVDeXdzL3BPV2pJcUt3dGF0VzlHdVhUdXNYTGtTNjlhdGsrcHRyMW16Qm1WbFpZaU9qZ1lBQkFVRjFUbFhTMzBlZGFudnVoczdwdDdUZmwrMFpFeG9FeEVSRVJFUk5aOENBRjBMQ2dya2pvTmtWRlZWeGN3MnRYcjZWYVFLeFgrS0Irelpzd2NmZi95eDlEb3BLUWxsWldVNGNlSUV2dm5tR3pnNE9BQUEzbm5uSFh6NDRZZFNRcnMrUTRjT2xiNmVQbjA2Um84ZS9VUWZIeDhmV0ZsWkFRREt5c29nQ0FKdTNicUYxMTkvSGErKyttcTk0MnMwR2dBd1NNNCtycVNrQkxHeHNmamIzLzZHM3IxN0F3RDY5ZXVIK2ZQblk5dTJiUVlKMUduVHBzSFMwaEpqeDQ1RmJHd3NmSDE5WVdscGlkR2pSeU1xS3NwZ284d0ZDeGFnVTZkT0FJQlpzMlpoL2ZyMURaNnZQbTNidG0zUXZhaE5kblkycmwrL0xqM1hFU05HWU1PR0RmaisrKzh4ZlBod3FkK2lSWXRnWjJjSEFQRDI5c2JpeFl1aDArbFFVbEtDOCtmUFk4K2VQVkw3M0xsenNXalJvbHJuYTRuUG96NTFYWGR0WS9yNittTGR1blZHeDJ3Tm1OQW1JaUpxWlh4OGZPUU9nYWpGdUg3OXV0d2hVQ3RUVVZIUjE4TENvcXZjY1pCOEJFRW91M1RwMGk5eXgwRWt0eGRmZkJFS2hRTFoyZGxTT1lSMzMzMFg3Nzc3TGpJeU1xUnlDYmR1M1lJb2lwZytmZm9UWTJnMEdyUnQyN2JlZVI3ZkZESWpJK09KUHQyNmRaTytkbkJ3d0xwMTYvREpKNTlnNzk2OStQREREekZnd0lBNngrL2F0U3NFUVVCV1ZsYWRaUjBLQ2dvZ2lpS1VTcVhCOGU3ZHU2T29xTWdnZ2RteFkwY0FrR0xXSnp2YnQyOFBBQVlKMUM1ZHVoaDgvZkRoUStoMHVnYk5WNStHM292YVJFZEhReFJGVEo0OFdUcFdVVkdCbUpnWWc0UjI1ODZkcGE5dGJHd2dpaUtxcXFwdysvWnRLWFk5YTJ2ck91ZHJpYytqNWk5dEhsZlhkZGMycHIyOXZUUm1hOGVFTnBrVlVSUUZBTzBBdEFmUUZyWFhnZGNCMEFDb0FGQXBDSUxZZkJGU1E1bjRUR3ZpOHlWcXZGc0FISzljdVNKM0hFUXRqbGFydlMxM0ROUTZYTGx5cFFoQWtkeHhFQkhKemNiR0JrT0dETUh1M2J2cnJlK3JYNTBhRnhjSFIwZkhaeEtMSUFnR3I4ZU1HWU0zM25nRFc3ZHV4ZEtsUzNINjlPazZ6N1cxdFlXcnEydTkxMkZ2Ync4QXlNbkpRZCsrZmFYamVYbDVjSEJ3cURmaFdaOEhEeDVJaWRhY25CeHByS2FjcnlIMzRuRmFyUlluVDU3RUJ4OThnRC85NlUvUzhVdVhMbUhObWpVb0xpNDJPb1krZVgzbnpoM3BhMzJTdXpZdDhYazhqY2ZIN05LbEN4UUtoVlJDcEx5OFhHcXZXVmYrZWNlRU5wbWJ0Z0RzQVhSNzlOL2FpZ0JWQXJnTElBL0FuVWV2cWVVeTVabld4T2RMMUVpaUtMb0ErSVBjY1JBZ0NFSThBSWlpT0Z6ZVNPaVJrb3NYTDE2VU93Z2lJcUxXSmlnb0NQL3pQLytESlV1V3dNL1BEMHFsRXIvOTloc3VYYm9rOVhGd2NJQktwVUpZV0JnQ0F3TmhaMmVIN094c2xKU1U0UFhYWHdkUW5jUUVnQXNYTHVDVlYxNlJYamRHUVVFQmJ0KytqYjU5KytMbGwxOUdaV1VsUkZHRUlBaDF6aE1VRklUWnMyZGo2ZEtsK1BPZi80eWVQWHVpckt3TXFhbXA2TjY5TzNyMTZnVVBEdytFaElSZzdkcTFVQ3FWdUhyMUtyNzQ0b3VuK3ZSa1JFUUVnb0tDOE91dnYyTFhybDJZTUdFQ2dPcFZ4S2JPVjF4Y2pOOSsrdzNBazRuOXh0eUxtdjd2Ly80UDkrN2R3N2h4NDJCall5TWRkM0J3UUZoWUdFNmVQR20wMXZYTEw3OE1wVktKYmR1MjRhOS8vU3Z1MzcrUHI3Lyt1dDV6V3RyemVCcVBqemwrL0hnQWdKT1RFeXd0TFJFYkd3c2ZIeDlVVkZSZ3o1NDlCdWMyNWZkRlM4T0VOcG1iOXFoT2ZDYVowTmNkd0QwdzRkblNOZVNaMXNUblM5UkE2ZW5wTndIY2xEc09BbFFxRlFBZ1BUMzluTXloRUJFUkVjbkcwZEVSZS9mdXhaZGZmb24zMzM4ZmQrL2VSZnYyN2RHelowLzQrL3RMZFpBM2JkcUVqUnMzd3N2TEN4cU5Ca3FsRWdFQkFkSTRQWHIwd0tSSmt4QVFFQUJyYStzR3JTSituRmFyeGRxMWE1R2ZuNCtYWG5vSjY5ZXZseEs5ZGMzVHZYdDM3TnUzRHp0MjdNQ2lSWXRRV0ZpSURoMDZvSGZ2M2xpMWFoVUFZTzNhdFlpSWlNRENoUXRSVWxLQ2J0MjZ3ZGZYRjE1ZVhvMk8xZG5aR1crOTlSWXFLeXZoNmVtSnVYUG5TbTJtemxjejZkcWhRd2Q4L3ZublQzVXZhb3FKaVlHcnE2dEJNaHNBMnJScGd6ZmVlQU14TVRGR0U5b0FzSEhqUmdRSEIyUGt5Skg0d3gvK0FDOHZMOVQzcWRPVytEejBKWFRjM2QyUm1wcHE4cGo5K3ZYRDIyKy9qWXFLQ293Wk13WitmbjRBcWt1ZWhJU0VJQ3dzREVlT0hJRzl2VDNVYWpXU2s1T2xjNXZ5KzZLbEVZeDNJV281UkZIc0RHQVFnR2dUdWs4QThIK0NJQlErMjZqa3AxS3BSQUFRUmRFcFBUMDlSKzU0R3FLQno3U21Wdk44aWVqNW8zL2ZUa3RMNDg5aVJFUkVaRmIwUDhjMEpDbEhSQTJqcnlQL2VBMzRsbUxxMUtuSXpzNkdJQWd1cWFtcGFjMDlQMWRvazdsUndIaEpDcjMyTUY2UG1lVFhrR2RhRTU4dkVabUYydllLZU9PTk4vUnQ5bys2Y1g4QUlpSWlJaUlpRXpDaFRVUkVSUFJzUGJGWGdMN2tDSUJoai83TC9RR0lpSWlJaUloTXdOV05aTFlHRGh5SWYvempId2JINHVQak1XVElFSmtpb3FlVmtaRUJGeGNYTEY2OHVNNjJ5a3JtZUlqSTdOVGNLeUFhd0pIUTBGQ0Vob1lDd0pGSGY2SWZ0WGQ3MUorSWlJaUlpRm9wWjJkbnBLYW10c2h5SXkwQkU5cGt0c2FPSFl0ZHUzWkpyMFZSeEk0ZE8rRHQ3UzFqVk5RVTB0UFRFUnNiSzNjWVJFUk5wUjJxVjJhYndoNk5LOE5FUkVSRVJFVFVLakNoVFdacnpwdzV1SGJ0R243NDRRY0F3TGx6NTVDZm53OGZIeCtaSTZPbk5YdjJiR3pac2dWRlJVVnloMEpFMUJTNC93TVJFUkVSRVZFVFlRMXRNNlpTcWM0QUdDRjNITTNwalRmZWdFcWxRbWhvS0xwMzc0NDMzM3dUdTNidGdxdXJLM2JzMklHWk0yZkMxdFlXQUJBVUZIUTROVFVWTmVxVVB2Y0VRZmpGM0s2MzVqUFZtelp0R3I3Ly9udHMzTGpSNEhoTlp2eDhIMnExMnRFWEwxNzhYdTVBaUlpSWlJaUlHc3ZUMDFQdUVJaElKcmR1M1pKMWZpYTB6VnVyU21iWFp1N2N1ZkR5OHNMbm4zK09nb0lDekp3NVUrNlFxQWtJZ29BMWE5YkEyOXNiWjg2Y2dZZUhoOXdoTlNYTE5tM2FUQWJBaERaUkt6Unc0RUNFaG9aQ3JWWkx4K0xqNDdGeTVVcDgvejNmRm9pSWlNZ3NYQWZRUis2RUZoSEpycXlxcXVxMkhCTXpvZjBjU0V0TEUrU09vYm1Jb21nUFlCaXFOOUJDang0OU1HclVLUHp0YjMvRGUrKzlCeXNySzZudnBrMmJwZ0E0SndqQ1hYbWlKVk04L2t6MWV2VG9BWDkvZjJ6Y3VCRURCdzU4NGp4emZMNnZ2ZlphcUVLaENBUndVKzVZaUVnZSt2MGY5QWx0N3Y5QVJFUkU1cWEwdExTL2pZMk5vOXh4a0h3RVFmZ0ZBRVJSZEpJM0VwTFQvZnYzaTdPeXNrcmxtSnNKYlRKN2t5Wk53cmZmZm91SkV5ZktIUW8xc1prelorTE1tVE1JQ3d2RGxDbFQ1QTZIaU9pcHpaa3pCNU1uVDhZUFAvd0FOemMzN3Y5QVJFUkVaaWNySzZzQ1FJN2NjWkI4OUtVLzA5UFQrZmVBWk1GTmg4anN0V3RYdmM5VzI3WnRaWTZFbXBwQ29VQndjREJPbno2TnBLUWt1Y01oSW5wcU5mZC8wSy9PcnJuL0F4RVJFUkVSRWRXUENXMGlhdEdjbkp3d2I5NDhSRVpHeWgwS0VWR1RtRHQzTHRMVDA3bi9BeEVSRVJFUlVTTXdvVTFFTFo2UGp3OSsvL3ZmeXgwR0VWR1RxTG4vdzZ4WnN3ejJmeUFpSWlJaUlxTDZzWVkybVQxbloyZWtwcWJLSFFZMWdicWVwVUtod05kZmZ5MURSRVJFendiM2Z5QWlJaUlpSW1vY0pyU0ppSjZSMTE1N3JhTWdDQ3RySEJvR0FLSW9qaHN3WUlERG82L0xMMXk0c0xMV0FZam91Y1g5SDRpSWlJaUlpQnFIQ1cweU56b0FsU2IyclhqVW4xcTJoanpUbWxyODg3MXc0VUtKU3FWNkM0QkJ2UlJCRUliaFVYSmJFSVJ2NVlpTmlJaUlpSWlJaU1nY01hRnRSbFFxbFIrQS82K1c0M2YxWDR1aXVDMDlQWDF0c3diV3ZDb0IzRFhhcTlwZE5DNVJTczJySWMrMEpuTjV2dnNBckttbi9XaHpCVUpFUkVSRVJFUkVaTzZZMERZalZWVlY1eTBzTE94cWFaS082WFM2bUdZTVNRNFZBUElBdUFPd0I5QytqajUzSC9XcmFMN1FxSkZNZWFhUDl6ZW41eHVET2hMYW9paFdpcUo0cUpuaklhSVdnUHMvRUJFUkVSRVJOUTRUMm1iazBxVkwxd2NNR0hCRkVJUlg2K2p5NzRzWEw2WTNhMUROVDRQcVpHWXBnTFlBRkxYMDBUM3FWL0hvdjlTeW1mSk1hektyNTV1V2xwYW1VcWx5QVhSL3ZFMFFoTy9UMDlOTFpBaUxpSWlJaUlpSWlNZ3NNYUZ0ZnZZQzJGQmJneWlLSjVvNWxtWW5DSUtJNmtTbU9hek1KUk8wZ21jcWlxSzRUeENFRDJ0cE9DWkhRRVRVN0xqL0F4RVJFUkVSVVJNeHRoS1NXaGl0Vmh0YlY1c2dDUHVhTXhZaU1vMGdDTkcxSE5ZQU9ORGNzUkNSTExqL0F4RVJFUkVSVVJOaFF0dk1YTHAwNlRLQXJGcWFicVNscGYzUTNQRVFrWEZwYVdrcEFHNDlkdmlIOVBUMHhteUdTVVRtcCtaZUFSTUFUQWtLQ2tKUVVCQUFUSG4wWjhLamRuUFpINENJaUlpSWlFZ1dMRGxpaG5RNjNWNkZRaEg4Mk9HVGNzUkNSQ2JSNlhTNi9RcUY0dit0Y2FDMlZkdEU5SHg2WXErQUdodENubnYwWDdQYUg0Q0lpSWlJaUVndVhLRnRoblE2WGN6angwUlIvRWFPV0lqSU5BcUY0bWlObDFwQkVQZzlTOVJLQ0lJZ0NvSlFJUWhDcVNBSWhZSWczQzB1TGtaeGNURUVRYmo3NkUvaG8vYUtSM3NMRUJFUkVSRVJVUzJZMERaRGx5NWRTZ2VRVytQUXJmVDA5UE55eFVORXhxV2xwU1dKb25qdjBjdC9wcWVuMzVRMUlDSWlJaUlpSWlJaU04U0V0bmtTUlZHc3VRSGt0d0M0bW91b1phdlNiOXdxaXVJSnVZTWhJaUlpSWlJaUlqSkhUR2liS2ExV2U3ekd5d095QlVKRUpoTkZNVXFzOXJYY3NSQVJFUkVSRVJFUm1TTkI3Z0NvMFJRcWxTb1BRTnUwdERRSFZHOG1SVVF0Mkt1dnZ0cXVYYnQycDlMVDA0ZkxIUXNSTmE4QkF3WjRBQmlqZnkwSXdnY0FJSXJpbGhyZGt0TFQwLy9lM0xFUkVSRVJFZFZud0lBQjh3SDhWZjlhRUlRdUFDQ0s0cDBhM2JhbnA2ZXZidTdZcUhXeWtEc0FhalNkS0lyZkNJTGdDQ2F6ellaS3BUb0RZSVRjY1pCOFJGR0VTcVZpaWFEV3JjREN3c0k1SlNXbFVPNUFxRmxWNlpQWU5kVThwdFZxSnpWdlNFUkVSRVJFeHVsMHVvUTJiZHAwZWZ5NFByRU5BRlZWVlhITkd4VzFaaXc1WXNZRVFUZ3VpdUlodWVPZ0JtRXl1NVVUQkg0d2h0QzFvcUppbU54QlVQTktUMDlQRkVXeHFKNHVwZnhIQUJFUkVSRzFSQmN2WHZ3WGdLeTYya1ZSekx0MDZWSktNNFpFclp4WnI5QldxVlFuQWJ3cGR4eHlFY1hxUlo0cWxVcm1TT1FqaXVJZGhVSXhNRFUxTlZmdVdCb2lOVFZWN2hDSVNBYSt2cjdJeU1oQW16WnRDdVNPaFpwZEZZQ0RBQmJVMGY2L1Y2NWNxV3pHZUlpSWlJaUlUQ1VDMkFkZ1RSM3QzejdxUTlRc3pIMkZkcXROWmdQVkt6MWIrMnBQUVJDNmFMWGFjWExIUVVSRVpJS291aHBFVVR6Y25JRVFFUkVSRVRWUVRGME5PcDN1bStZTWhNaXNWMmpyY2JWcjYrVG41NGUwdERRb0ZJcC95eDBMRVJHUk1mZnYzMCt3dGJVdEJXQmI4N2dvaW1YRnhjWEhaQXFMaUlpSWlNaW90TFMwOUFFREJ1UUxndkJTemVPaUtONjVlUEhpT2JuaW90YkozRmRvRXhFUkVabUZyS3lzQ2xFVWp6eCtYQkNFczcvODhrdTVIREVSRVJFUkVabElKNHJpRXl1eEJVRTRCVUFuUXp6VWlqR2hUVVJFUk5STVJGSDgrK1BIZERyZEU4ZUlpSWlJaUZxZzQ0OGYwT2wwQitRSWhGbzNKclNKaUlpSW1zbWRPM2ZpQVpUVk9QU2JScU5oUXB1SWlJaUlXcndMRnk0a0EvaFYvMW9VeFpJMmJkcWNrakVrYXFXZWl4cmFSQ1F2RnhlWE90dWVwc2E5S0lxSWk0dkRzV1BIa0ptWmlkOSsrdzBkTzNiRWYvM1hmeUU4UEJ4dDJyUnAxTGdaR1JudzlmWEY0TUdEc1hYcjFscmJrcEtTMEs1ZHUwYkhib3hHbzhHQkF3ZHc0c1FKNU9Ua1FLZlRvV3ZYcnRpd1lRTmVlZVdWSnAxTGYwMEpDUW13dExSOHFqR0E2ZzFwYld4czhNYy8vaEZlWGw0WU1XSkVFMFpMOUh5N2VmUG1RMGRIeDJNQVpqNDZkTzdLbFNzUDVJeUppSWlJaU1oRVZhSW9IaEFFWVJFQUNJSndPalUxVlNOM1VOVDZNS0ZOUkU5Tm43UnV5bVN3VnF0RlVGQVFidDY4aVlVTEYyTEFnQUd3c0xEQXp6Ly9qSk1uVDBLbjA1bVUwTTdOelVWQVFBQU9Iano0UkV6cDZlbUlqWTNGdUhIam5pcldoczVkWGw0T2YzOS9pS0tJSlV1V3dOblpHVlZWVmNqSXlFQ0hEaDJlU1N4TkpTRWhBUjA2ZEVCSlNRbCsvUEZIYk51MkRlZlBuOGZxMWF1aFVCai8wRTk5ejRPb3RkRHBkRWNVQ29VK29jM05JSW1JaUlqSW5Cd0RzQWdBdEZydEUvdkRFRFVISnJTSnFFWGFzV01IYnR5NGdjaklTSU1rYjU4K2ZkQ25UeCtUeDdsMzd4NXljM05yYlpzOWV6YTJiTm1DUVlNR29WT25UazhkczZselIwUkVvS0tpQWw5OTlaV1UxRzNYcmgxY1hWMmJQSVpuUVJBRXZQRENDeGcxYWhUYzNOd3djK1pNSERwMENON2Uza2JQcmU5NUVMVVd2LzMyMnhrcks2dHlVUlFWVlZWVmgrU09oNGlJaUlqSVZKV1ZsUW50MjdlL0o0cGltM3YzN2tYTEhRKzFUcXloVFVUUFZFWkdCbHhjWEJBZEhZMFJJMFlnTEN3TVJVVkZjSE56UTJKaW90U3Z2THdjdzRZTlExSlNFcXFxcW5EZ3dBSE1uei9mNklybHlzcEtoSWFHUXExV1k4aVFJVmkrZkRrZVBQalBwL2YxWlRMYzNkMmZLSTB5YmRvMDlPelpFeHMzYm16VStJY1BINFphclVacGFTa0E0TUtGQ3hnNmRDank4L1Bybkx1cXFnckhqeCtIbjU5ZnZTdVVOUm9OUHZ2c000d2JOdzZ1cnE0WU8zWXNkdTdjQ1oxT1ozQmZZMkppTUdyVUtJd2VQUm9wS1NuWXQyOGYxR28xUm80Y2lmUG56eHVNbVo2ZURpOHZMN2k3dTJQeDRzVW9LU2t4ZWI2NjJOcmFZdWJNbWZqNzMvOVRBamdsSlFVelpzeUFxNnNyeG84Zmo2U2tKS210cnVkUjN6bEV6NXZyMTYvZkYwVXhWaENFN3pNeU1vcmxqb2VJaUlpSXlGUlhybHlwRkVYeDc0SWcvT09YWDM0cGx6c2VhcDJZMENhaVpwR2NuSXlZbUJqTW56OGZuVHAxZ2xxdHhva1RKNlQyTTJmT29HUEhqbkJ6YzhPTkd6Znc0TUVEOU8vZjMraTQ2OWV2eDdWcjEzRGd3QUhFeHNhaXVMZ1lXN1pza2Rvakl5TUJBRWxKU1UvVTh4WUVBV3ZXckVGQ1FnTE9uRG5UNFBHOXZMelFzMmRQZlBubGw5RHBkQWdORGNYQ2hRdngwa3N2MVRsM2JtNHVIajU4Q0dkbjUzcXZLeVFrQlBIeDhRZ1BEMGRpWWlJMmJ0eUlvMGVQWXZ2MjdRYjlzckt5Y096WU1iaTV1V0hGaWhYSXljbEJYRndjaGc4Zmp2RHdjSU8rMGRIUjJMRmpCNDRmUDQ1ZmYvMFZtemR2YnZCOHRmbkRILzZBWDM3NVJVcCtsNVdWWWVYS2xVaElTTUR3NGNPeFljTUdxVzlkejZPK2M0aWVSNklvSGhKRmtlVkdpSWlJaU1qc2lLTDRkNTFPeDQzTlNUWXNPVUpFemNMSHh3ZFdWbGJTYXk4dkx5eGV2QmdQSHo2RXBhVWxZbUppTUduU0pBaUNnTXJLU2dBd3FNbThaODhlZlB6eHg5THJwS1FrbEpXVjRjU0pFL2ptbTIvZzRPQUFBSGpublhmdzRZY2ZZczJhTlNiRjFhTkhEL2o3KzJQanhvMFlPSENnUVZ0eGNYRzk0d3VDZ0pVclYyTFdyRm13c0xDQWxaVVZwazJiVnU5OGZkYzEyZ0FBSUFCSlJFRlVHazMxZmhrV0ZuVy8vWmFVbENBMk5oWi8rOXZmMEx0M2J3QkF2Mzc5TUgvK2ZHemJ0ZzBMRml5UStrNmJOZzJXbHBZWU8zWXNZbU5qNGV2ckMwdExTNHdlUFJwUlVWSFFhclZTM3dVTEZraWxWV2JObW9YMTY5YzNlTDdhVkZWVm9VMmJOdEx6VXF2VktDOHZSM1oyTnF5dHJaR2ZuNCtxcXFwNnI3a3g1NUE4VkNyVkdRRGNDYlNKcUZTcXJjWjdVWDFFVWZ6bC92MzcvYk95c2tybGpvV0lpSWhhTE1WcnI3MzJwaUFJQ3dWQkdBemcvNUU3SUhNbWlpSUVRWUJLcFlxVU94WXo5NXNvaWhtaUtPN1U2WFQ3TDEyNlZDWjNRT2FDbVFJaWFoYmR1blV6ZU8zaTRvS3VYYnZpN05temNIRnh3Y1dMRjZWVnVTKysrQ0lVQ2dXeXM3T2xzaFR2dnZzdTNuMzNYV25qU1FDNGRlc1dSRkhFOU9uVG41aFBvOUdnYmR1MkpzVTJjK1pNbkRsekJtRmhZWmd5WllwMDNKVHhsVW9sUER3OHNIdjNidXpjdVJPQ0lOUTdWOWV1WFNFSUFyS3lzcDRvZ2FKWFVGQUFVUlNoVkNvTmpuZnYzaDFGUlVVR1pVQTZkdXdJQUxDMHRBUUEyTm5aQVFEYXQyOFBBQVlKN1M1ZHVoaDgvZkRoUStoMHVnYk5WNXVNakF5ODhzb3IwdXR0MjdZaE9qb2EvZnIxaytJd05rWmp6aUhaTUpsTkxZb2dDRTVXVmxiOUFId3ZkeXhFUkVUVUlpbFVLdFhmQVBqS0hjanp3dGkvZThsa0hRUkJlRjBRaE5jVkNzVjdTcVZ5MkwvLy9lOTdjZ2RsRHBqUUpxSm1VZHYvOEx5OHZCQVhGNGVDZ2dLTUdERUNMN3p3QWdEQXhzWUdRNFlNd2U3ZHUrdE0rZ0tRVmh2SHhjWEIwZEd4MGJFcEZBb0VCd2RqK3ZUcEJvbDNVOGJQeTh2RHVYUG40T0hoZ1YyN2RrR2xVdFU3bDYydExWeGRYZXU5Tm50N2V3QkFUazRPK3ZidGF6Q1hnNE9Ed2NyMWhuanc0SUdVK003SnlaSEdlcHI1N3Q2OWk0TUhEMkxKa2lYU09aR1JrVGg4K0RDVVNpV1NrcEx3M1hmZjFSdFhZODRoK1QxZXdvZElEbDVlWHZqNTU1K2hVQ2lLNUk2RmlJaUlXcVlCQXdaTUErRGJ0V3RYQkFZR29sKy9mdEsvUFlua1ZGWldobi8vKzkvWXRtMGJVbE5UKzNYczJIRXpnRC9MSFpjNVlBMXRJcEtOcDZjbkxsKytqT1BIajJQeTVNa0diVUZCUWNqS3lzS1NKVXR3L2ZwMWFEUWFsSmFXNHRLbFMxSWZCd2NIcUZRcWhJV0Y0ZmJ0MjlCcXRjak16RVJLU29yVXg5YldGa0QxaG8zNnpSdHI0K1RraEhuejVrazFuazBaWDZmVFlkV3FWWmc2ZFNyV3JGbUR6TXhNSER2Mm41SzRkYzBkRkJTRUsxZXVZT25TcGNqS3lvSldxMFZwYVNuKzhZOS9JRHM3RzNaMmR2RHc4RUJJU0FoKyt1a25hTFZhWEw1OEdWOTg4UVY4Zkh3YWNhZXJSVVJFb0t5c0REazVPZGkxYXhjbVRKZ0FBQTJlVHhSRkZCVVY0Y1NKRS9EMTlZV25weWRHang0Tm9McjhDRkM5eXJ5MHRCVDc5KzgzT0xlMmUyTHNIQ0lpSWlJaW9xY3dEd0RXckZtRFAvM3BUMHhtVTR0aFpXVUZaMmRuZlB6eHgvcHltek5mZmZYVmRuTEhaUTY0UXB1SVpHTmpZd08xV28yclY2OCtzYkxaMGRFUmUvZnV4WmRmZm9uMzMzOGZkKy9lUmZ2MjdkR3paMC80Ky90THRaVTNiZHFFalJzM3dzdkxDeHFOQmtxbEVnRUJBZEk0UFhyMHdLUkpreEFRRUFCcmEydWNQbjI2em5oOGZIeHc5dXhaWExseVJUcFczL2hmZmZVVkNnc0xNV2ZPSExScjF3NEJBUUhZdEdrVDNOM2Q0ZURnVU9mYzNidDN4NzU5KzdCanh3NHNXclFJaFlXRjZOQ2hBM3IzN28xVnExWUJBTmF1WFl1SWlBZ3NYTGdRSlNVbDZOYXRHM3g5ZmVIbDVkWG8rKzNzN0l5MzNub0xsWldWOFBUMHhOeTVjNlUyVStjYk9uUW9CRUdBcmEwdCt2YnRpeFVyVm1EUW9FRlN1NU9URTd5OXZSRVlHSWd1WGJyQTI5c2JpWW1KOVQ0UFkrY1FFUkVSRVJFMWxpQUlLZ0RTZmtGRUxZMmxwU1VjSFIyUmw1ZG4rYnZmL1U0SjRKcmNNYlYwWmwzMFJxVlNpUUEvOXR4YStmbjVJUzB0RFFER3BLV2xmU3QzUEtiZzM5a25lWHQ3NCsyMzM0YTN0N2Zjb1JBOWM3Nit2c2pJeUFBQTk3UzB0Qi9ranFjeCtENUdMWW0rNUlnb2lxK21wNmYvUys1NGlJaUlxT1hoejY5a0RueDhmSERseWhWb3RWclhpeGN2cGhnL28zVnJWU3UwYTI0bXA5ZXJWeThjT25SSW5vRHFjZnYyYmN5Yk53OVJVVkdOcnBmN3VQcHFFZk9OblpyYnZYdjM4TjEzMzZHd3NGQXFmVUZFUkVSRVJFUkVSRlNmVnBYUTFrdElTSkEyUm1zSmNuTnpFUkFRZ0lNSEQ2SmR1K3BTT1E0T0RnYTFlSnVDUG1tdFQrd25KU1ZKODhtaHR1dW0xdVBOTjkrRW82TWp3c1BEVzlUM0l4RVJFUkVSRVJFUnRWeXRNcUhkMHR5N2R3KzV1Ymx5aDlIc1d1dDFVN1drcENTNVF5QWlJaUlpSWlJaUlqUFROTFVzbmdPSER4K0dXcTFHYVdrcEFPRENoUXNZT25Rbzh2UHpBUUNWbFpVSURRMkZXcTNHa0NGRHNIejVjang0OEVBNlg2ZlRJVEl5RWhNbVRJQ3JxeXZHamgyTHExZXZJaU1qQXk0dUxuajQ4S0hVVjMrc3NySVNBS1F5S083dTdsSlprTWZQMDJnMCtPeXp6ekJ1M0RocC9KMDdkMEtuMHhuMFQwNU94b3daTStEbTVvYXBVNmZpNnRXckp0K0RsSlFVekpneEE2NnVyaGcvZnJ5VWNOU1BIUjBkalJFalJpQXNMQXdBVUZKU2dnOCsrQUR1N3U0WVAzNDhkdTNhWlhCZHh1NVpiZGROUkVSa3ptN2Z2bzFWcTFiaGpUZmV3TUNCQS9HblAvMEpYM3p4aGR4aEVSRVJFUkVSUFRlWTBIN0V5OHNMUFh2MnhKZGZmZ21kVG9mUTBGQXNYTGdRTDczMEVnQmcvZnIxdUhidEdnNGNPSURZMkZnVUZ4ZGp5NVl0MHZrZmZmUVJvcUtpc0c3ZE9pUW1KaUlpSWdJZE8zWTBhZTdJeUVnQTFTdFc2NnBsSFJJU2d2ajRlSVNIaHlNeE1SRWJOMjdFMGFOSHNYMzdkb04rVVZGUjJMcDFLMDZkT2dWSFIwZXNXN2ZPNUh0UVZsYUdsU3RYSWlFaEFjT0hEOGVHRFJzTTJwT1RreEVURTRQNTgrY0RBTmFzV1lQNzkrOGpKaVlHdTNidFFrSkNna0YvWS9mTWxPc21JaUl5RjFWVlZmRHo4ME9uVHAxdzhPQkJKQ1VsSVRJeUVzN096aWFQa1p1Ymk0a1RKMHEvSENZaUlpSWlJaUpEclRLaFBYVG9VTGk0dU1ERnhVVmFiU3dJQWxhdVhJbWpSNDhpSWlJQ1ZsWldtRFp0R2dDZ3VMZ1lKMDZjd0xKbHkrRGc0SUNPSFR2aW5YZmV3Wmt6WndBQTkrL2Z4OEdEQjdGNjlXcjA3OThmRmhZV1VDcVY2TnExYTVQRVcxSlNndGpZV0t4WXNRSzllL2VHaFlVRit2WHJoL256NXlNcUtzcWc3NkpGaTJCblp3ZGJXMXQ0ZTNzak16TlRXc1Z0akZxdGhsS3BSSFoyTnF5dHJaR2ZuNCtxcWlxcDNjZkhCMVpXVnJDMnRrWnhjVEcrLy81N0JBUUV3TTdPRHZiMjl2RHo4NVA2R3J0blJNOHovYWNhWEZ4Y01IRGdRTXlhTlF1Ly9QS0wzR0VSMFRPV25aMk4vUHg4ekpvMUM1MDdkNGFGaFFWNjl1eUp3WU1IbXp3R3kzRVJFUkVSRVJIVnIxWFcwSzVyVTBpbFVna1BEdy9zM3IwYk8zZnVoQ0FJQUlCYnQyNUJGRVZNbno3OWlYTTBHZzN5OC9PaDFXclJwMCtmWnhKdlFVRUJSRkdFVXFrME9ONjllM2NVRlJVWkpLdzdkKzRzZlcxall3TlJGRkZWVldYU3BvdmJ0bTFEZEhRMCt2WHJoL2J0MndPQXdkamR1bldUdnI1MTZ4WUFvRWVQSGdiejFXeXY3NTYxYmR2V2FEeEU1aTRoSVFFNm5RN3IxcTNEcWxXcnNHZlBIcmxESXFKbnFHdlhydmpkNzM2SHJWdTNZdW5TcGJYK3JGRlpXWW1QUC80WUowK2VoRWFqd2JCaHc3QjgrWEpZVzFzRE1DekhCWUNmWUNJaUlpSWlJbnBNcTF5aFhaZTh2RHljTzNjT0hoNGUyTFZybDNTOFU2ZE9BSUM0dURpa3BxWWEvR25idGkxZWVPRUZBS2gxUlpVK2tWeGVYaTRkcTFsSDJoVDI5dllBZ0p5Y25DZmlkWEJ3Z0VMeDlJOHhMeThQa1pHUjJMNTlPN1pzMllMeDQ4Yy8wVWVmNEFjZy9jUDd6cDA3MHJIYnQyOUxYeHU3WjBTdGhiVzFOU1pQbm95clY2K2EvR2tKSWpKUHRyYTIyTFJwRTg2ZlA0OEpFeVpnMTY1ZEJudG9BQ3pIUlVSRVJFUXRGL2VESVhQQmhQWWpPcDBPcTFhdHd0U3BVN0ZtelJwa1ptYmkyTEZqQUFBSEJ3ZW9WQ3FFaFlYaDl1M2IwR3ExeU16TVJFcEtpdFErYk5nd2hJU0VJRE16RTFxdEZ0ZXZYMGQrZmo2Y25KeGdhV21KMk5oWUFFQkZSY1VUcXpSdGJXMEJWRzlFcWQrVXNpWTdPenQ0ZUhnZ0pDUUVQLzMwRTdSYUxTNWZ2b3d2dnZnQ1BqNCtUWEw5K3RJaUJRVUZLQzB0eGY3OSsrdnQvL0xMTDZOWHIxN1l0bTBiU2t0TGtaK2ZqNisvL2xwcU4zYlBBT1BYVGZTOGVQRGdBZXp0N2FGUUtGQlVWQVEzTnpja0ppWks3ZVhsNVJnMmJKaTBFU3NSbWE4aFE0YmcrUEhqOFBMeXd0ZGZmdzB2THk5a1ptWUNZRGt1SWlJaUltcTV1QjhNbVpOV21kQ3VXVVBieGNVRjkrL2Z4MWRmZllYQ3drTE1tVE1IVmxaV0NBZ0lRSGg0dUxUcWVOT21UVkFvRlBEeThzTGd3WU1SSEJ3TVVSU2xNVU5DUXVEczdBeC9mMzhNR1RJRXdjSEJxS2lvUVB2MjdSRVNFb0lqUjQ1Z3dvUUo4UGYzeDZCQmd3emk2ZEdqQnlaTm1vU0FnQUJNbmp5NTFwalhybDBMRnhjWExGeTRFTzd1N2xpOWVqVjhmWDNoN2UzZEpQZkV5Y2tKM3Q3ZUNBd01oSStQenhNeDFtYlRwazBvTEN6RXFGR2pzR3paTWt5Y09CRUFZR0ZoSWJYWGQ4OU11VzRpYzFkVVZJUTllL1pnMXF4WkFLby92YUJXcTNIaXhBbXB6NWt6WjlDeFkwZTR1Ym5KRlNZUk5TRWJHeHZNbno4ZjBkSFJjSEp5d3ZMbHl3RVlsdVBTL3d5eWVQRmlsSldWUWFQUnlCdzFFUkVSRWJWbTNBK0d6SWxndkV2THBWS3BSSUQxSlZ1S21KZ1lmUDc1NXdhSnVtZkp6ODhQYVdscEFEQW1MUzN0MjJhWjlDbng3Mnpya0pHUklkWEJCYXJyM2Z2NStlSE5OOStFUXFGQWFtb3FGaTllak5PblQ4UFMwaEx6NTgrSG01dWJ3VG4wZlBMMTlVVkdSZ1lBdUtlbHBmMGdkenlOd2ZleGh2bnh4eCt4WU1FQ3BLU2s0TzdkdXhnN2Rpemk0dUxnNk9oWWEzLzkrMGRTVXBKSisxKzBkbDVlWHZqNTU1OGhpdUtyNmVucC81STdIaUlpSW1wNStQT3JhVXBMU3pGbXpCaU1IRG15MGZ2QnVMaTRHUFRuUFRlZGo0OFBybHk1QXExVzYzcng0c1VVNDJlMGJxMXloVFkxamJObnowb2JZbDYrZkJrN2R1ekFXMis5SlhkWVJDMUdRa0lDL3ZuUGYrTFRUejlGZkh3OEFnTURBVlQvVDc1cjE2NDRlL1lzQ2dvS2NQSGlSWDd2RUQwSGZ2cnBKK3pjdVJPNXViblFhclVvTEN6RTBhTkg4ZnJycjBPaFVMQWNGeEVSRVJHMVdOd1Boc3dKRTlyVWFEazVPWmd6Wnc0R0RScUVvS0FnakIwN0ZuUG56cFU3TEtJV1JSQUV2UGppaTVnMmJSck9uVHNuYlF6cDVlV0Z1TGc0eE1iR1lzU0lFZExtc2tSa3ZteHRiWkdhbW9wWnMyYkJ6YzBOTTJmT2hKV1ZGVFpzMkNEMVlUa3VJaUlpSW1xcHVCOE1tUXNMdVFNZzh6Vjc5bXpNbmoxYjdqQ0lXalJSRkhIejVrM3MzYnNYL2Z2M2gwSlIvWHRFVDA5UGZQcnBwN2h4NHdiV3JsMHJjNVJFMUJRY0hCeU03Z0xmcVZNbmhJYUcxdHRueFlvVldMRmlSVk9HUmtSRVJFUmtFdjErTURObXpNQ3laY3V3ZlBseUhEbHl4R0EvbU1kcE5CcTBiZHRXaG1pcHRXSkNtNGpvR1JrNmRDaUE2bFdiZ3djUHhxcFZxNlEyR3hzYnFOVnFYTDE2RlNxVlNxNFFpWWlJaUlpSWlKNWdhMnVMMmJOblk4R0NCZERwZE9qVXFSTUExTHNmREZGellVS2JpS2lKT1RzN20xUXZMRE16a3lVRmlJaUlpSWlJU0hZLy9mUVQ0dVBqTVhyMGFMejAwa3NvS1NtcGN6K1l3TUJBMk5uWklUczdHeVVsSlhqOTlkY0JHTzRIODhvcnIwaXZpWm9hRTlwRVJNM3MzcjE3K082NzcxQllXSWdKRXliSUhRNFJFUkVSRVJHMWN2cjlZTDc1NWhzOGVQQUFuVHQzeHRDaFF4RVVGQ1QxMmJScEV6WnUzQWd2THk5b05Cb29sVW9FQkFSSTdUWDNnN0cydHNicDA2Zmx1QlJxQlpqUUppSnFabSsrK1NZY0hSMFJIaDRPUzB0THVjTWhJaUlpSWlLaVZvNzd3WkE1WVVLYmlLaVpKU1VseVIwQ0VSRVJFUkVSRVpGWlVzZ2RBQkVSRVpHZVJxUEJuajE3TUgzNmRBd2FOQWh1Ym02WU9IRWlybDI3MXVneE16SXk0T0xpZ29jUEg3YTQyT3JTVkRHN3VMaElmNGlJaUlpSWlKNEhYS0ZOUkVSRUxVSjVlVG44L2YwaGlpS1dMRmtDWjJkblZGVlZJU01qQXgwNmRHQnNqUkFaR1FsZlg5OW0vV1JJYm00dUFnSUNjUERnUWJScjE2N1o1aVVpSWlJaW90YUJLN1NKekVoenJnNThWc3h0aGFOK0RCY1hGL3ozZi84MzFHbzEvUDM5Y2ZiczJTYU10R0VTRWhMZzR1S0NiNzc1NXFuSDBsOWZaV1ZsblgxYTJqUGppdFBuVjBSRUJDb3FLckI5KzNhNHVMaWdYYnQyc0xTMGhLdXJLM3IwNk1IWXpNUzllL2VRbTVzcmR4aEVSRVJFUlBTY1lrS2J5RXlVbDVkajNyeDVPSHYyTEpZc1dZTDQrSGljUFhzV3k1WXRhM0dyQTNOemN6Rng0c1Fua3FUbWRBMlBTMGhJd0k4Ly9vaW9xQ2k4L2ZiYjJMWnRHNEtEZzZIVDZVdzZ2NjU3MGhneE1USG8xcTBiWW1KaW5ub3NZMXJpTTR1TWpBVFF2TFhJbS9MNVVlMnFxcXB3L1BoeCtQbjUxYnVxTnlVbEJUTm16SUNycXl2R2p4OXY4UGRBcDlNaE1qSVNFeVpNZ0t1cks4YU9IWXVyVjY5SzdaY3VYY0tNR1RQZzV1YUdLVk9tSUNNalEycXJyS3hFYUdnbzFHbzFoZ3daZ3VYTGwrUEJnd2NOaWsyajBlQ3p6ejdEdUhIanBQbDM3dHdwdlUvb2YyRVRFeE9EVWFOR1lmVG8wVWhKU2NHK2ZmdWdWcXN4Y3VSSW5EOS8zbURNOVBSMGVIbDV3ZDNkSFlzWEwwWkpTWW5KODlWR0gwTnljckowTDZaT25TcmRKMzE3WW1KaXJmUFc5a3VueDM4eDV1dnJDd0J3ZDNmbkw1NklpSWlJaUtqSk1hRk5aQ2JNYVhWZ1hhdnp6T2thYWlNSUFsNTQ0UVdNR2pVS3UzZnZSbXBxS2c0ZE9tVFN1VTIxWXJHMHRCVG56NS9Ic21YTGtKV1ZoZXZYcnovMW1QVXg5MmZXVkxqaTlObkx6YzNGdzRjUDRlenNYRysvc3JJeXJGeTVFZ2tKQ1JnK2ZEZzJiTmdndFgzMDBVZUlpb3JDdW5YcmtKaVlpSWlJQ0hUczJGRnFQM1RvRUQ3KytHT2NPblVLTDc3NEl0YXZYeSsxclYrL0h0ZXVYY09CQXdjUUd4dUw0dUppYk5teXBVR3hoWVNFSUQ0K0h1SGg0VWhNVE1UR2pSdHg5T2hSYk4rKzNhQmZWbFlXamgwN0JqYzNONnhZc1FJNU9UbUlpNHZEOE9IREVSNGVidEEzT2pvYU8zYnN3UEhqeC9IcnI3OWk4K2JORFo2dk5sRlJVZGk2ZFN0T25Ub0ZSMGRIckZ1M3p1UjVqYW41UzZmVTFGU1R6eU1pSWlJeVYvdzBkY004cjUrbXB1YkRoRGFSR1RCbGRhQ3hWWFA2cjZPam96Rml4QWlFaFlYVmVneW9mNldpc2RWOVFPMnI4NTZuRlk0QVlHdHJpNWt6WitMdmYvKzdkS3krbGFOMXJWaXM3NXphbkR4NUVqMTc5b1M3dXpzR0RoeG9zRXJibEdkVFdscUt3TUJBREJvMENPUEdqVU55Y25LZGM3WFVaL1k0cmpoOVBtZzBHZ0NBaFVYOTIzdW8xZXIvbjcwN2pZK3F5dGM5L3V3aUJCT1NORU1nNEZYQTJITHd5Q0FWdXhOVTBEaUFNcWhBYkFQWUVMcWxCZVdZdmg5QmtZZ2d3bUVRYVRXSUNpME5LZ0lPSUFSaXF3ZmtHRGhwOEdhQWlOZ0lTaEFFRkRJd21hR3ExbjFCcHc2UlZDWklkb3I4dnErcTl0NXJyMmRYNW4vVy9wY2lJeU8xYjk4K2hZU0U2TkNoUTNLNVhEcDU4cVJXclZxbFo1NTVSajE2OUZCQVFJQWlJeVBWdm4xNzc5akV4RVMxYmR0V1lXRmhHalpzbVBidDJ5ZVB4NlA4L0h5bHBxWnEwcVJKaW9pSVVJc1dMZlRnZ3c5cTQ4YU4xYzVXVUZDZzlldlhLeWtwU1owN2QxWkFRSUM2ZCsrdXNXUEhhdlhxMWVXT2ZlQ0JCeFFjSEt6Ky9mc3JMeTlQQ1FrSkNnNE9WcjkrL2ZUOTk5L0w3WFo3angwM2JweGF0V3FsdG0zYmF0U29VZDZ2bFpyTVY1SHg0OGNyUER4Y1lXRmhpbytQMTU0OWU4cDkzenQzM29TRWhQTytSZ0VBQUhCV1E3eXIxUmZ1cGo0ZmQrUDZKd3JhZ0Irbzd1ckE2dGkyYlp0U1VsSTBkdXhZbjlzcVc2bFlwckxWZlJXdHpyc1VWemhlYzgwMTJyOS92L2NIWldVclIzMnRXS3hzVEVWU1VsSTBZTUFBU2RLQUFRUDA5Ny8vWFM2WHE5d3hsWDFzcGs2ZHFzTENRcTFidDA1TGx5NnR0SURlVUQ5bXZyRGkxTCsxYjk5ZWxtVnA3OTY5bFI2WG5KeXNRWU1HNmE5Ly9hdHljM01sblcwMWN1alFJYm5kYnYzYnYvMmJ6N0Z0MnJUeFBtN2V2TG1NTVhLNVhEcHk1SWlNTVJvMmJKaDNsY2RqanoybTA2ZFBxN1MwdEZyWkRoOCtMR09NSWlNankyM3YwS0dEOHZMeXl2MUNYYlpxUERnNFdKSVVIaDR1U1dyV3JKa2tsU3RvdDIzYnR0empNMmZPeU9QeDFHaStpclJ1M2RyN09EUTAxUHRhVkRSdm16WnR2UE1DQUFDZ1BIKzZxNVc3cWMvSDNiaitxZkpsVUg1aTJyUnBka2VBRGVxNjFVSkRVdDJWaTlVeGN1UklOVy9lM09lMnNwV0s3N3p6amlJaUlpUkpEejc0b0o1NjZpbE5uVHJWTzZac2RaOGt4Y2ZINjdISEhwUEg0NUhEVWZIL3lXcXl3dkdOTjk1UTU4NmRKY203NGpBNU9Wbmp4bzN6SG52dUNzZjE2OWVYVytHNGV2WHFDbGM0U3RLb1VhTzhiUVpxTWw5RlhDNlhtalJwNHIzbTJOaFlGUlVWbmJkeXRMSnJyc21ZZmZ2MjZaLy8vS2RlZlBGRlNkSnR0OTJtV2JObWFjdVdMYnIxMWx1OXgvbjYyQlFVRk9qenp6L1hXMis5NWQzLzBFTVBhZno0OFJWbWE0Z2ZzOHI0dXU2S3pwbVFrSEJld1J2MkNnc0xVM1IwdEpZdFcrWnpGZnpCZ3dlMWRPbFN2ZmZlZTRxTWpGUjZlcm8rL3ZoalNWTExsaTBsbmYxSHpIWFhYVmVqdWNzK0x6WnMyS0IyN2RxZHQ3OXAwNlpWWmlzcmx1Zm01cXByMTY3bE1rZEVSUGo4M2xpVlU2ZE9lUXZmdWJtNTNuUFYxWHkrNW0zYnRxMGNEb2YzYm8yaW9pTHYvckk3ZUFBQUFCcWJzcnRhbjN2dXVVcnZwazVJU0ZCYVdwcjM5NmV5YmVucDZmcm5QLytwaElRRVRaMDZWUysrK0tMNjkrK3ZmdjM2bmJkdHdvUUpLaWtwMFlzdnZxaVBQdnBJcGFXbDZ0T25qeVpQbnF5UWtCRHZPUmN1WEtpWFhucEozMzc3clRwMDZLQm5uMzFXMTE1N3JhVHlkNTVLVWtaR1JyV3VRVHI3OStIaXhZdVZtcHFxbjM3NlNhMWJ0OWJnd1lQMXh6LytVUTZId3p2L3RHblRsSnljTE11eTlOeHp6K21iYjc3UlgvLzZWd1VFQkdqS2xDbnEwNmVQOTV4WldWbjZ5MS8rb2tPSER1azN2L21OcGsrZjdsMzhVZFY4dnB4N04zVjhmTHlrczNkR3YvamlpOXEzYjUvYXRtMnJ5Wk1uZTErRGlsNlRxc2JBZnY1ZTBDNlU5S3Y2ZUdNME5Gd2VqK2VrM1JucTJybXJBeSswM2NFVlYxeFI2Ylp6VnlyK1VsbUJVL0s5dXMvWEQ4RHFYSU8vclhETXljbFJseTVkdk0rVGs1TzFidDA2ZGUvZTNadWpxblBVWk15NmRldGtqTkhRb1VPOTI0cUxpNVdTa2xLdW9PM3JZM1AwNkZIdjlaVUpDUW54bWEwaGZzd3ErOFdGRmFmKzc4a25uOVRvMGFQMXhCTlA2RTkvK3BPdXV1b3FuVDU5V2hrWkdlclFvWU9hTkdraTZlem5YWGg0dUZhc1dPRWRHeEVSb1Q1OSttam16Sm1hTm0yYXJyNzZhdTNkdTdmU3ovRnp4enFkVHMyYk4wOFRKMDVVZUhpNDl1M2JwNEtDQXYzMnQ3K3RWcmFycjc1YXQ5OSt1MmJPbktucDA2Y3JNakpTdTNmdjFtdXZ2YWFSSTBmVytqVlpzR0NCbm56eVNSMDdka3hMbGl6UlBmZmNJK25zMTA5ZHpPZHIza0dEQmttU09uWHFwT0RnWUsxZnYxNGpSNDVVY1hHeDNucnJyWEpqdzhMQ0pFbloyZG5xMHFXTDl6a0FBTUNscGk3dXBqYkc2THZ2dmp0dm0zVDJidXFEQnc5cTVjcVZhdGFzbVo1NjZpbTk4TUlMNVJhZmxkMjVHaGdZcUtlZmZsclBQZmVjM25ubkhVbG43end0SzZTWC9lMWVrenR6di9ycUs4MmZQMStSa1pINjZxdXZOR25TSkxsY3JuSUxtY3J1ekowelo0NlNrcElVR3h1ckRSczI2QzkvK1l2bXo1OWZycUJkZGhldHkrWFNuLy84WnozLy9QT2FPWE5tamVhcnlMbDNVenNjRHUrZDBiLys5YStWbkp5c1diTm1hZDI2ZFQ1ZkUwbVZqb0g5L0xxZ1hWSlMwaXN3TUREYTdoeXdqOGZqK1RFN08zdXIzVG5xV25WV0xsWjMxWnhsV1pWdXEycWxZbTFWNXhyOGFZWGpUei85cEZXclZtbkNoQW5lTWI1V2p2cFNrekZ1dDFzZmZmU1JIbi84Y2QxeXl5M2U3VHQzN3RUVXFWT1ZuNTlmNWV0UVZ0ajc4Y2NmdlkvTGl0d1ZhWWdmc3d2Qml0T0dyME9IRGxxK2ZMa1dMVnFrOGVQSDYvang0d29LQ2xMbnpwMDFaY29VZGV6WVVmSHg4Wm80Y2FMYXRtMnIrUGg0YmQzNnZ6OENaczZjcVpkZWVrbVBQUEtJVHA4K3JVNmRPbmwvSWE3S25EbHpOSHYyYk1YRnhhbTB0RlNSa1pGS1RFeXNkalpKbWo1OXVoWXNXS0JISDMxVUJRVUZ1dUtLSzVTUWtLQzR1TGhhdnliZHVuWFR2ZmZlcTVLU0VnMFlNRUFQUGZTUWQxOTE1anQzeFVsTjJ1VjA3OTVkOTkxM240cUxpM1gzM1hkcnpKZ3hrczcrQTJybXpKbWFOMitlM24vL2ZiVnAwMGF4c2JIbCt2RjM3TmhSUTRZTVVXSmlva0pDUXZUcHA1L1crdm9CQUFBYU11Nm01bTVxMk1PdlB3cGZmdm5sYmttN3F6d1F1QVJVdFRxd09xdm1xcU02S3hXcjRtdDFucit2Y0RUR0tEOC9YLy80eHovMHlpdXZhTUNBQWVyWHI1OGtlVmNDVjdSeTFOZHJVdFdZYy8zUC8veVBDZ3NMTlhEZ1FJV0dobnEzUjBSRWFONjhlZnJvbzQrcS9JLzZsVmRlcWNqSVNDVW5KK3ZaWjUvVnlaTW45ZWFiYjFZNnBxRjl6QzRFSzA3OVE3dDI3ZlRNTTgvNDNEOXg0a1JObkRqUis3enNOa0xwN09yL3A1NTZTazg5OWRSNTQzNVp6TzNXclZ1NWJhMWF0ZExjdVhNdktOdGxsMTJtQ1JNbWVQL1I5VXUvbkxPeTUrYyt2di8rKzJzMW4xVDFkZnZhMXI5L2Y1K0YrRDU5K3BSYldTT2QvV1BxWEVsSlNVcEtTdktaQ3dBQTRGTEEzZFRjVFExNytIVkJHMmhNcWxvZFdKMVZjOVZWMVVyRnF2aGFuZWV2S3h3bHFYZnYzcklzUzJGaFllcmF0YXVTa3BKMDQ0MDNldmQzNnRTcDBwV2pGYjBtVlkwNVYwcEtpcUtqbzhzVnN5V3BTWk1tdXVPT081U1NrbEt0Mjl4bXo1NnRhZE9tNmM0Nzc5UTExMXlqdUxnNDdkcTF5K2Z4RGZGanhvcFRBQUFBQUEwQmQxTnpOelVBWFBLY1RxZHhPcDBHUVAzWnVYT25jVHFkNXZUcDAzWkhNYU5HalRMLytqNFFZL2YzbzlyaSs5aWxyU0Y5dlZUSDBLRkRqZFBwTkQxNzl2eDN1NzgyQUFCQXcxVFh2Ny9tNXVhYTIyNjd6VXljT05GODg4MDN4dVZ5bWNMQ1FyTnAweWF6ZCs5ZVUxUlVaRzYrK1dhemJOa3lZNHd4UlVWRlp0eTRjY2JwZEpyaTR1SUtmLy95OVR2WlF3ODlaQjUvL0hGejVNZ1I0M0s1ekQvLytVK3piZHMybjJQS3RoVVhGeHRqak5tL2Y3OXhPcDFtMjdadHByQ3dzTnJYWUl3eEV5ZE9OUEh4OFdiUG5qM0c1WEtabkp3Y00yREFBTE5peFlvSzUvL2wzT2MrTDNzOFpjb1VjK3JVS2JOLy8zNHphTkFnOCtxcnIzb3oxV1ErajhkampoOC9ialpzMkdENjkrOXYvdktYdjNqUDg5MTMzeG1uMDJtMmJObGlDZ3NMelgvOHgzOVUrWnBVTmFZdS9QNzN2emRPcDlQMDZOR2plcmZHTjNLczBBWUFBSUNraXR1UEFBQUF3RGZ1cG03Y2QxUERIdWZmendDZ3pqaWRUaU9kMzlNVVFOM0p5Y2xSUWtLQzB0TFN2TGV6MlNVaElVRTVPVG1TMUNzek0vTWZ0b2FwSmI2UG9TR0ppNHZUZDk5OUoyUE1kVmxaV1YvWm5RY0FBRFE4L1A0S2Z6Qnk1RWp0MnJWTGJyYzdlc2VPSGR2dHp0UFFzVUliQUhCSlk4VXBBQUFBQUFDWGp0cDFiUWNBQUFBQUFBQUFvSjVSMEFZQUFBQUFBQUFBK0FWYWpnQTJHREJnZ04wUkFOamd5SkVqZGtlNGFLWk5tMmFWbGNGWUFBQWdBRWxFUVZSM0JFRGZmZmVkM1JFQUFBQUExRE1LMmtEOTJpZnA2a3VwcUFXZ3huNDJ4aHkyTzhRRk9DRXBMQ1VseGU0Y2dDVEpHR01rbmJZN0J3QUFBSUQ2UVVFYnFFZDVlWGxkVzdac0dXRjNEdGpEc3F6OWttU002V1J2RXRqSjVYS2R5TW5KeWJjN1IyMlZscGJlM0xScDB5aTdjd0JsUEI1UDdvNGRPM0x0emdFQUFBQ2dmbERRQnVyUi92MzdpL2J2Mzg4ZjNZMlUwK21VSkdWbFpmRTVBTCtWazVPVEl5bkg3aHdBQUFBQWdNYUpONFVFQUFBQUFBREFwY29sU1M2WHkrNGNnRStscGFXU0pHTU1uNmpWUUVFYkFBQUFBQUFBbDZyRGtuVDA2Rkc3Y3dBK0hUdDJUSkxVcEVrVDNuU3RHaWhvQXdBQUFBQUE0RktWSWtscjE2NjFPd2RRb2UzYnR5c3ZMMC9HbU4xWldWay8ySjNISDlCREd3QUFBQUFBQUpja2o4Znp2R1Zabzk1NDQ0M202ZW5wYXQrK3ZZS0NndXlPQmFpMHRGVEhqeC9YenAwN0pVa2VqeWZKNWtoK3c3STdBQUEwRms2bjAwaFNabVltMzNzQkFBQUFvSjcwN05uekJrbnZXcFoxbGQxWmdBcWNrUFJvWm1ibTIzWUg4UmVzMEFZQUFBQUFBTUFsS3lzcjYvOWRkOTExWFpvMmJYcWpwTTZTV0tKOUFSd094NHVTNVBGNC9teDNGajlYNnZGNHZqZkdiTW5KeWNtM093d0FBT2R4T3AybWJKVTJBQUFBQUFEK2lMOXRZVGRXYUFOQUhUSEdXSklDSlRXVDFQU09PKzRvMjk3bW5NTThra29sRlVzcXNTeUxYd29BQUFBQUFBQjhvS0FOQUhXbnFhUTJrcTZRMU1icGRKWnQ3M1BPTVNXU2ZwSjBVTktQLzNvT0FBQUFBQUFBQUVEOU1jYUVHbU5pVFBYRUdHTkM3YzRNQUFBQUFFQmxhRGtDdXpuc0RnQUFsN0JBblYyaFhSMXQvblU4QUFBQUFBQUFmS0NnRFFCMXg2SHFGNm1iaWUvSkFBQUFBQUFBbGFKNEFnQUFBQUFBQUFEd0N4UzBBYUFlL09ZM3Y5Rm5uMzFXYnR2bXpadDE4ODAzMjVRSUFBQUFBQURBLzFEUUJvQjYwTDkvZnkxWnNzVDczQmlqUllzV0tUNCszc1pVQUFBQUFBQUEvaVhBN2dBQTBCajg4WTkvMU5DaFEvV1BmL3hETVRFeCt1Ly8vbThkT25SSUkwZU90RHNhQUFBQUFBQStPWjNPZ1pabDlTMTdib3lSSkVWRlJiMTh6cmJ0bVptWmI5c1FENDBRQlcwQXFBY2RPblRRWFhmZHBTVkxsaWc2T2xxTEZpM1NpQkVqRkJZV1puYzBBQUFBQUFCODhuZzhweHdPeDMvOGNyc3g1dHh0UStzeEVobzVXbzRBUUQxNTZLR0hsSldWcFZkZmZWV0hEeC9XaUJFajdJNEVBQUFBQUVDbHNyT3ovOXNZYzZxU1E4NWtabWF1cWJkQWFQUW9hQU5BUGVuWXNhUDY5dTJyTjk1NFE2TkdqVkx6NXMzdGpnUUFBQUFBUUZXTVpWbkxmTzQwSmxXU3FjYzhhT1FvYUFOQVBSb3laSWdrYWZEZ3dUWW5BUUFBQUFDZ2Vvd3hIL3JhNS9GNDNxL1BMQUFGYlFDb1I0R0JnWktrcGsyYjJwd0VBQUFBQUlEcXljcksra3pTbVFwMkZlM1lzWU9DTnVvVkJXMEFBQUFBQUFBQWxYRjdQSjYzSzlqK2QwbnUrZzZEeG8yQ05nQUFBQUFBQUlCS09SeU8xYi9jNXZGNDNyTWpDeG8zQ3RvQVVJKzZkZXVtakl3TUJRY0gyeDBGQUFBQUFJQnFDd3NMMjJpTU9YM09wcDlMUzB0cE40SjZSMEViQUFBQUFBQUFRS1UyYjk3c2tyVHFuRTMvdFd2WHJoSzc4cUR4b3FBTkFIWEhJNm02UDl5TC8zVThBQUFBQUFBTmtqSG1nN0xISG8vbmc4cU9CZW9LQlcwQXFEc2xrbjZxNXJFL3FmckZid0FBQUFBQTZ0MnBVNmMyU3ZyWkdGTjg3Tml4ZCszT2c4WXB3TzRBQUhDcGV1dXR0enpYWFhmZHNjc3Z2L3pXb0tDZzhQLzh6Lzk4WDVLU2twSkdsQjNUdEduVG40T0NnZzVMT3FpenE3UUJBQUFBQUdpUTl1N2RXOXl6WjgvM0pJVWZQSGp3Wjd2em9IR3k3QTRBQUplcUcyNjQ0ZjhHQkFUTWI5cTBxUUlDQXVSd25IOVR6R1dYWGJady9mcjFUK2xzTWJ2RXNpeFQ3MEVCQUFBQXdEODRldlRvY1lmRDRVaTBMT3NtU2IreU94QmdBNWVrWEdQTThwS1NrbGQzN2RwMXhPNUE5WTJDTmdEVWtSNDllblIyT0J4Zlc1WlY0ZmRhWTR6eGVEeFJPM2JzeUtydmJBQUFBQURnWnh3OWUvWjh4Yktzc1hZSEFScVFrNVpsM1pTUmtaRmpkNUQ2UkVFYkFPcVEwK244U3RLMUZlMHp4bnlYbFpVVldjK1JBQUFBQU1EdjlPelo4eDdMc3RhMmFkTkdUejMxbExwMzc2NldMVnZhSFF1b2Q2V2xwVHAwNkpCV3JseXA5OTU3VDhhWVBWbFpXZGZwN01ydFJvRTNoUVNBdXZWMkpmditYbThwQUFBQUFNQ1BXWmIxcUNSTm1USkZ0OXh5QzhWc05GcE5telpWcDA2ZE5HblNKSFhyMWsyV1pYVysvdnJybyszT1ZaOG9hQU5BSGZKNFBLbSs5bG1XdGFJK3N3QUFBQUNBSDR1V3BILy85MyszT3dmUVlGeDU1WldTSklmRDBkbm1LUFdLZ2pZQTFLSHM3T3hzWTB4dUJic09aMlptcHRWN0lBQUFBQUR3VDcrU3hNcHM0Qnlob2FGbEQ1dmJtYU8rVWRBR2dMcjN6aTgzR0dNK3NTTUlBQUFBQUFDQVA2T2dEUUIxek8xMnIvdmxOc3V5VnRxUkJRQUFBQUFBd0o5UjBBYUFPclp6NTg3dGtuNHFlMjZNeWMvTXpHU0ZOZ0FBQUFBQVFBMVIwQWFBdXVlUnRQeWM1NS84YXhzQUFBQUFBQUJxZ0lJMkFOU1BsTElIeHBnUDdBd0NBQUFBQUFEZ3J5aG9BMEE5S0M0dTNpTEpiWXp4bkRwMTZyeWUyZ0FBQUFBQUFLZ2FCVzBBcUFlN2R1MHFNY1lzbGJSaDc5Njl4WGJuQVFBQUFBQUE4RWNCZGdjQTBPQTFjVHFkL1NYOVgyUE1ieXpMQ3JFN2tMOXpPcDNHN2d6K3pCaFRMT21mbG1VdExpNHVYcnByMTY1VGRtY0NBQUFBQUFEMWd4WGFBQ3JUcEdmUG5zc2xyWk1VU3pFYkRZRmxXYzBzeStvdUtibFpzMmJidTNYcjF0THVUQUFBQUFBQW9INndRaHVBVDlkZmYvMGZMTXQ2NElvcnJ0RGt5Wk4xN2JYWEtpd3N6TzVZYU9TS2lvcTBmLzkrdmZycXE5cXlaY3UxQVFFQnIwZ2FibmN1QUFBQUFBQlE5MWloRGNBbmg4UHhCMGw2OXRsbkZSMGRUVEViRGNKbGwxMm1MbDI2YU83Y3VXcmF0S2tzeTdydjE3LytkVE83Y3dFQUFBQUFnTHBIUVJ1QVQ4YVlycElVR1JscGR4VGdQTTJhTmRQbGwxOHVTVUcvK3RXdk90dWRCd0FBQUFBQTFEMEsyZ0I4S3V1WnpjcHNORlF0VzU1dG4rMXl1WDVsY3hRQUFBQUFBRkFQS0dnREFBQUFBQUFBQVB3Q0JXMEFBQUFBQUFBMEtqazVPWXFLaWxKVVZKUnV1T0VHM1hISEhabytmYnBPbmp4WmJ2K1pNMmN1ZUs3UzBsSzk5ZFpiR2pac21HNjg4VWJGeE1SbzhPREIrdnJycnkvNDNMOTBNWEtYbldQMDZORStqeGsrZkxpaW9xSlVVbEpTNjNuczlzdlBnZGpZV0QzeXlDUGF0R21UM2RGUUJRcmFBQUFBQUFBQWFKVFMwdEswZmZ0MkxWNjhXTjkrKzYybVRwMTZVYzlmVkZTa2h4OStXSnMyYmRLRUNSTzBlZk5tYmRxMFNaTW1UVkpRVU5CRm5ldGkrK2FiYjdSNzkrN3p0bWRrWk9qNzc3Ky82UE1kT0hCQWd3Y1BydmNpZVZwYW1yNzQ0Z3V0WHIxYTk5MTNuNUtUa3pWdDJqUjVQSjVxamJjcmQyTkdRUnNBQUFBQUFBQ05sc1BoMEZWWFhhV0hIMzVZVzdac3FYWWhzem9XTEZpZzR1Sml2Zjc2NjRxS2lsSmdZS0NDZzRNVkhSMnRqaDA3WHJSNTZrSlVWSlJXcmx4NTN2WVZLMWFvWjgrZUYzMit3c0pDSFRodzRLS2Z0em9zeTFMTGxpM1Z0MjlmTFZ1MlRCa1pHWHIzM1hlck5kYk8zSTBWQlcwQUFBQUFBQUEwZXNYRnhRb0tDcExEY1g2NWJQdjI3Um8rZkxpaW82TTFhTkFncGFlbkt5OHZUekV4TWRxNmRhdjN1S0tpSXZYcDAwZnA2ZWx5dVZ4YXUzYXR4b3dabzhEQVFKL3pscGFXYXVIQ2hSbzRjS0NpbzZQVnYzOS9MVjY4MkZ0WUwydU5rWktTb3I1OSs2cGZ2Mzdhdm4yN2xpOWZydGpZV04xNTU1MzYvUFBQeTUwekt5dExjWEZ4NnRXcmx4NTc3REVWRkJSVWU3NHk5OTkvdno3NTVCUGw1K2Q3dC8zd3d3L2F1bldyN3Jubm5scGR3N1p0MnpSOCtIREZ4TVRvZDcvN1hia1Y0QWtKQ1pLa1hyMTZLU29xcXRMWHZreEJRWUVlZi94eDllclZTNE1HRGRLU0pVdkt0VUlwS1NuUjNMbHpGUnNicTV0dnZsbVRKMC9XcVZPbmZINHNKQ2tzTEV3alJvelFCeDk4VUswTXRjbU5DME5CR3dBQUFBQUFBSTJXeCtQUlYxOTlwWVVMRitxQkJ4Nm84SmpUcDAvcjZhZWZWbHBhbW02OTlWYk5talZMclZxMVVteHNyRkpUVTczSGJkeTRVUzFhdEZCTVRJd09IRGlnTTJmT3FGdTNicFhPUDNQbVRHM2V2Rm56NTgvWDFxMWJOWHYyYksxWnMwYXZ2LzU2dWVQMjd0MnJEei84VURFeE1VcEtTbEp1YnE0MmJOaWdXMis5VmZQbnp5OTM3THAxNjdSbzBTS3RYYnRXeDQ0ZDAvUFBQMS9qK1p4T3B6cDE2cVExYTlaNHQ2MWF0VXEzM0hLTElpSWlhblVOcTFldjFzc3Z2NnhQUHZsRTdkcTEwM1BQUGVmZHQzVHBVa2xTZW5xNk1qSXlLbjN0eTB5ZE9sVW5UNTVVU2txS2xpeFpvclMwdEhMenpaZ3hRMTkvL2JWV3JseXA5ZXZYS3o4L1h5Kzg4SUxQajBXWmE2NjVSdnYzNy9jVzVDdkxVSnZjdURBVXRBRUFBQUFBQU5BbzllN2RXOUhSMFhyNjZhYzFlUEJnalJzM3JzTGpZbU5qRlJrWnFYMzc5aWtrSkVTSERoMlN5K1ZTWEZ5Y05tL2U3SDBUeHBTVUZBMFpNa1NXWmFtMHRGU1NGQkFRNEhQK2dvSUNyVisvWGtsSlNlcmN1Yk1DQWdMVXZYdDNqUjA3VnF0WHJ5NTM3QU1QUEtEZzRHRDE3OTlmZVhsNVNraElVSEJ3c1ByMTY2ZnZ2LzllYnJmYmUreTRjZVBVcWxVcnRXM2JWcU5HamZLdTRLN0pmSkkwYk5nd3ZmLysrM0s3M2ZyNTU1KzFkdTFhRFJzMnJOYlhNSDc4ZUlXSGh5c3NMRXp4OGZIYXMyZFBsUzFlZkwzMitmbjUyckpsaXhJVEV4VWVIcTQyYmRwb3pKZ3gzbkg1K2ZsS1RVM1ZwRW1URkJFUm9SWXRXdWpCQngvVXhvMGJLNTFQa2x3dWw1bzBhZUpkcmU4clEyMXk0OEw1L29vQ0FGVGIwYU5IdFdEQkFxV25wNnV3c0ZEQndjRWFObXlZeG80ZGEzYzBBQUFBQUlBUGFXbHBDZzRPcnZLNDVPUmtyVnUzVHQyN2QxZXpaczBrblYzWkhSVVZwZmJ0MjJ2VHBrMktpb3JTamgwN3ZDdHgyN2R2TDh1eXRIZnYzbkt0S001MStQQmhHV01VR1JsWmJudUhEaDJVbDVkWHJ0amJva1VMU2ZMbURROFBseVJ2bm5NTDJtM2J0aTMzK015Wk0vSjRQRFdhVDVMdXV1c3VKU2NuNjdQUFBsTitmcjZ1dlBKSzllalJRems1T2JXNmh0YXRXM3NmaDRhR3loZ2psOHRWYVVzV1g2LzlrU05ISktsY0wvTFEwRkR2NHlOSGpzZ1ljMTRCWHBMM253Mis1T1RrcUV1WExsVm1xRXh0eHFCNktHZ0R3QVZ5dVZ3YU0yYU1ZbU5qdFdyVkt2M3FWNy9TOTk5L3J4OSsrS0hhNXpodzRJQVNFeE8xYXRXcVNuK1FBd0FBQUFEcTE4R0RCN1YwNlZLOTk5NTdpb3lNVkhwNnVqNysrR1B2L3JpNE9HM1lzRUdIRHgvV2JiZmRwcFl0VzBvNjI0czVPanBheTVZdDgxblFidE9talNRcE56ZFhYYnQyTFRkblJFUkVoZjI4cStQVXFWUGV3bmR1YnE3M1hEV2RMekF3VUVPR0ROR2FOV3QwL1BoeGpSdzVzdDZ1b2V3Y3ZsNzdrSkFRU2RLUFAvN29mWHowNkZIdjJGYXRXa21TTm16WW9IYnQybFY3enA5KytrbXJWcTNTaEFrVHFzeFFtOXk0Y0xRY0FZQUx0Ry9mUGgwNmRFaWpSbzFTNjlhdEZSQVFvS3V1dWtvMzNYUlR0Yy9CdXlJREFBQUFRTU5VMWliaThPSERPbkhpaEZhc1dGRnUvNEFCQS9UbGwxOXE3ZHExR2pwMGFMbDlUejc1cEhidDJxVW5ubmhDZS9mdWxkdnQxb2tUSi9UWlo1OXAzNzU5Q2c4UDErMjMzNjZaTTJmcW0yKytrZHZ0MXBkZmZxblhYbnV0d3VKeGRTMVlzRUNuVDU5V2JtNnVsaXhaNG4wVHg5ck1kLy85OXlzek0xTjVlWG02ODg0N3o5dC9zYTRoTEN4TWtwU2RuYTBUSjA1SXF2eTF2L0xLSzNYMTFWY3JPVGxaSjA2YzBLRkRoL1RtbTI5NjkwZEVSTWpwZEdyZXZIazZldlNvM0c2Mzl1elpvKzNidDU4M3R6RkdlWGw1U2sxTlZVSkNnZ1lNR0tCKy9mcFZtYUUydVhIaFdLRU5BQmVvZmZ2MnV1eXl5L1R5eXkvcmlTZWVxUEIydFpLU0VyMzQ0b3Y2NktPUFZGcGFxajU5K21qeTVNbmUveUtmKzY3SWtzcTlrUVFBQUFBQXdENmRPblZTZkh5OEprNmNxTFp0MnlvK1BsNWJ0MjcxN2c4TkRWVnNiS3gyNzk0dHA5TlpibXlIRGgyMGZQbHlMVnEwU09QSGo5Zng0OGNWRkJTa3pwMDdhOHFVS1pLazZkT25hOEdDQlhyMDBVZFZVRkNnSzY2NFFna0pDWXFMaTZ0MTVtN2R1dW5lZSs5VlNVbUpCZ3dZb0ljZWVzaTdyNmJ6bFJXc08zVG9vS1pObTFaNHpNVzRobzRkTzJySWtDRktURXhVU0VpSVB2MzAweXBmK3psejVtanExS25xMjdldnJybm1HZzBaTWtTN2R1M3k5aTJmTTJlT1pzK2VyYmk0T0pXV2xpb3lNbEtKaVlubDV1M2R1N2NzeTFKWVdKaTZkdTJxcEtRazNYampqZDc5VldXb1RXNEFRQjF4T3AzRzZYUWFWQzB0TGMzRXhzYWEyMisvM2J6eHhodm05T25UNWZaUG1UTEZqQjQ5Mmh3NWNzVGs1K2Vic1dQSG1tblRwbm4zNzl5NTB6aWRUbE5jWEZ6ZjBmM2FILzd3QitOME9rMlBIajF1dHZ2ckJRQUFBRURkYWVoL256N3d3QU5teFlvVmRzZG85TmF0VzJmdXZ2dHV1MlBVbXpsejVwaC9mVzJNdC90cnREN1JjZ1FBTG9LYmI3NVphOWV1VlZ4Y25ONTg4MDNGeGNWcHo1NDlraTdzblpVQkFBQUFBQTFYWVdHaDNuMzNYUjAvZnR6YjFnUDFaOU9tVFRwMDZKQzN6Y21pUll0MDc3MzMyaDBMZFl5V0l3QndrWVNHaG1yczJMRWFQbnk0SmsyYXBNbVRKK3Y5OTkrdjhwMlZmZDJ5QlFBQUFBQm8yTzY2Nnk2MWE5ZE84K2ZQcjdEOUpPcFdibTZ1NXM2ZHEvejhmSVdIaDJ2Z3dJSGwycXZnMGtSQkd3QXVzckN3TUkwZVBWcmp4bzJUeCtPcDlUc3JBd0FBQUFBYXR2VDBkTHNqTkdxalI0L1c2TkdqN1k2QmVrYkxFUUM0UU45ODg0MFdMMTZzQXdjT3lPMTI2L2p4NDFxelpvMSsrOXZmeXVGd1ZPdWRsU3Q2VjJRQUFBQUFBQUNVUjBFYkFDNVFXRmlZTWpJeU5HclVLTVhFeEdqRWlCRnEzcnk1WnMyYTVUMW16cHc1Y2pnY2lvdUwwMDAzM2FScDA2YkpHT1BkZis2N0lnOGRPdFNPeXdBQUFBQUFBR2p3YURrQ0FCY29JaUpDcjczMldxWEh0R3JWU25QbnpxMzBtS1NrSkNVbEpWM01hQUFBQUFBQUFKY1VWbWdEQUFBQUFBQUFBUHdDQlcwQUFBQUFBQUFBZ0YrZ29BMEFBQUFBQUFBQThBc1V0QUVBQUFBQUFBQUFmb0dDTmdBQUFBQUFBQURBTHdUWUhRQkE0MVphV3FxVksxY3FOVFZWdWJtNThuZzhhdCsrdldiTm1xVXVYYnJZSGE5YTZ2TWFjbkp5bEpDUW9MUzBOQVVIQjEvUU9TVEpzaXlGaG9icTJtdXZWVnhjbkc2NzdiYUxtQllBQUFBQUFPRGlvcUFOd0RaRlJVVjY1SkZIWkl6UmhBa1QxSzFiTjdsY0x1WGs1Q2dvS01qdWVPVWNPSEJBaVltSldyVnFsUUlEQTczYi9la2FmaWt0TFUxQlFVRXFLQ2pRRjE5OG9lVGtaSDMrK2VkNjVwbG41SEJVZlFPUHI5Y0VBQUFBQUFDZ3JsRFFCbUNiQlFzV3FMaTRXSC83MjkrOEJkSEF3RUJGUjBmYm5PeDhoWVdGT25EZ3dIbmIvZWthS21KWmxscTJiS20rZmZzcUppWkdJMGFNMEx2dnZxdjQrUGdxeC9wNlRRQUFBQUNnRHB5VzFQelVxVk1LQ1FteE93dlFJUHo4ODgrU0pJL0hVMlJ6bEhwRkQyMEF0bkM1WEZxN2RxM0dqQm5qYzNWdlRrNk9vcUtpZE9iTW1mTzJsWlNVZUIrdlc3ZE90OTEybStiTm0xZmhOa2txS1NuUjNMbHpGUnNicTV0dnZsbVRKMC9XcVZPbnlwMXoyN1p0R2o1OHVHSmlZdlM3My8xT3UzZnY5czViMXFLalY2OWVpb3FLcXZZMVNHZGJraXhjdUZBREJ3NVVkSFMwK3ZmdnI4V0xGOHZqOFpTYlB5VWxSWDM3OWxXL2Z2MjBmZnQyTFYrK1hMR3hzYnJ6emp2MStlZWZsenRuVmxhVzR1TGkxS3RYTHozMjJHTXFLQ2lvOW55K2hJV0ZhY1NJRWZyZ2d3KzgyN1p2MzY3aHc0Y3JPanBhZ3dZTlVucDZlcVd2U1ZWakFBQUFBS0EyakRHN0pPbTc3NzZ6T3dyUVlCdzllbFNTWkl4cFZLdk5LR2dEc01XQkF3ZDA1c3daZGV2VzdZTFB0VzNiTnFXa3BHanMyTEUrdDgyWU1VTmZmLzIxVnE1Y3FmWHIxeXMvUDE4dnZQQkN1Zk9zWHIxYUw3Lzhzajc1NUJPMWE5ZE96ejMzbkhmZjBxVkxKVW5wNmVuS3lNaW8wVFhNbkRsVG16ZHYxdno1ODdWMTYxYk5uajFiYTlhczBldXZ2MTd1dUwxNzkrckREejlVVEV5TWtwS1NsSnVicXcwYk51aldXMi9WL1Buenl4MjdidDA2TFZxMFNHdlhydFd4WThmMC9QUFAxM2kraWx4enpUWGF2MysvdC9oOSt2UnBQZjMwMDBwTFM5T3R0OTZxV2JObVZmcWFWRFVHQUFBQUFHckRHTE5Za3A1Ly9ubmw1ZVhaSFFld2xURkdxYW1wWlgrTEh3OElDTmhpZDZiNlJNc1JBTFlvTFMyVkpBVUVYUGkzb1pFalI2cDU4K1krdCtYbjV5czFOVlh2dlBPT0lpSWlKRWtQUHZpZ25ucnFLVTJkT3RVN1p2ejQ4UW9QRDVja3hjZkg2N0hISHBQSDQvSFpUN282MTFCUVVLRDE2OWZyalRmZVVPZk9uU1ZKM2J0MzE5aXhZNVdjbkt4eDQ4WjVqMzNnZ1FjVUhCeXMvdjM3YS8zNjlVcElTRkJ3Y0xENjlldW4xYXRYeSsxMmU0OGROMjZjV3JWcUpVa2FOV3FVWnN5WVVlUDVLdUp5dWRTa1NSUHZOY2ZHeHFxb3FFajc5dTFUU0VpSURoMDZKSmZMVmVrMTEyWU1BQUFBQUZTbW9LRGc3VmF0V28zYXRXdlh6WDM3OWxWWVdKaUNnNFB0amdYVU83ZmJyY0xDUWhVWEYwdVM4WGc4Zjh6T3pqNVQxYmhMQ2RVRkFMWm8zNzY5TE12UzNyMTd5N1dycUkwcnJyaWkwbTFIamh5Uk1VYkRoZzA3NzdpeW9yUWt0VzdkMnZzNE5EUlV4aGk1WEM2ZjdVU3FjdzJIRHgrV01VYVJrWkhsdG5mbzBFRjVlWG5sMm9DMGFORkNrcnkvbEpVVjE1czFheVpKNVFyYWJkdTJMZmY0ekprejhuZzhOWnF2SWprNU9lclNwWXYzZVhKeXN0YXRXNmZ1M2J0N2MxUjFqdHFNQVFBQUFJREs3TisvdjZoMTY5YjlQQjdQNDVJU0N3c0xXeGNXRnRvZEM3RFQ1OGFZU2RuWjJZMnV6eWNGYlFDMkNBc0xVM1IwdEpZdFcrYXpHRnhXU0M0cUt2SVdlY3Y2WHAvTHNxeEt0NVd0Wk42d1lZUGF0V3Qzd2RuTFZPY2EyclJwSTBuS3pjMVYxNjVkdmRzUEhqeW9pSWdJbjZ1L3EzTHExQ252YTVLYm0rczkxNFhNOTlOUFAyblZxbFdhTUdHQ2Q4elNwVXYxM252dktUSXlVdW5wNmZyNDQ0OHJ6VldiTVFBQUFBQlFIUmtaR1dja1BTZHBadGV1WGRzMGJkcjBNcnN6TlVhV1plMlhKR05NSjN1VE5FNmxwYVVlWTB6K3JsMjd6aStRTkJJVXRBSFk1c2tubjlUbzBhUDF4Qk5QNkU5LytwT3V1dW9xblQ1OVdoa1pHZXJRb1lNNmRlcWs0T0JnclYrL1hpTkhqbFJ4Y2JIZWV1dXRHczhURVJFaHA5T3BlZlBtYWVMRWlRb1BEOWUrZmZ0VVVGQ2czLzcydDlVNlIxaFltQ1FwT3p0YlhicDA4VDZ2NmhxdXZ2cHEzWDc3N1pvNWM2YW1UNSt1eU1oSTdkNjlXNis5OXBwR2poeFo0MnNwczJEQkFqMzU1Sk02ZHV5WWxpeFpvbnZ1dVVmUzJWWGROWm5QR0tQOC9Iejk0eC8vMEN1dnZLSUJBd2FvWDc5K2tzNjJINUhPcmpJUER3L1hpaFVycW54TnFob0RBQUFBQUJlQjU4c3Z2enhxZDRqR3l1bDBTcEt5c3JKeWJZNkNSb3FDTmdEYmRPalFRY3VYTDllaVJZczBmdng0SFQ5K1hFRkJRZXJjdWJPbVRKbWlaczJhYWViTW1abzNiNTdlZi85OXRXblRSckd4c2RxMmJWdU41NW96WjQ1bXo1NnR1TGc0bFphV0tqSXlVb21KaWRVZTM3RmpSdzBaTWtTSmlZa0tDUW5ScDU5K1dxMXJrS1RwMDZkcndZSUZldlRSUjFWUVVLQXJycmhDQ1FrSmlvdUxxL0YxbE9uV3JadnV2ZmRlbFpTVWFNQ0FBWHJvb1llOCs2bzdYKy9ldldWWmxzTEN3dFMxYTFjbEpTWHB4aHR2OU83djFLbVQ0dVBqTlhIaVJMVnQyMWJ4OGZIYXVuVnJwYTlKVldNQUFBQUFBQUF1eFBuMzZRUEF2emlkVGlPcDdGMXpnUWJuajMvOG83S3pzK1YydTN2djJMR2pVYjJyTXdBQUFBRFlvYXhXa0ptWlNWMFJ0cWhkODFZQUFBQUFBQUFBQU9vWkJXMEFBQUFBQUFBQWdGK2dvQTBBQUFBQUFBQUE4QXNVdEFFQUFBQUFBQUFBZm9HQ05nQUFBQUFBQUFEQUwxRFFCZ0FBQUFBQUFBRDRCUXJhQUFBQUFBQUFBQUMvUUVFYlFHWGNrdVJ5dWV6T0FWU290TFJVa3RTa1NSTStTUUVBQUFBQWFBUW9hQU9vekZGSk9uYnNtTjA1Z0FvZFBYcFVrbFJTVW5MSTVpZ0FBQUFBQUtBZVVOQUc0Sk14NXI4azZhT1BQckk3Q25DZXI3NzZTc2VPSFpNeFp1K1hYMzc1dmQxNUFBQUFBQUJBM1F1d093Q0Foc3NZTThPeXJMaFhYbmtsK1BQUFAxZEVSSVNhTld0bWR5dzBjaTZYUzNsNWVkcTVjNmNreVJnejFlWklBQUFBQUFDZ25saDJCd0RRc1BYczJiT1haVmtySlhXd093dndDMmVNTWYrUmxaVzF4TzRnQUFBQUFOQllPSjFPSTBtWm1ablVGV0VMUHZFQVZPblh2LzUxcytiTm05L1NwRW1UcXp3ZXoyVjI1L0ZYRG9malJVbnllRHgvdGp1TFAzTTRIQzYzMjMzWTRYQ2taV1ZsL1dSM0hnQUFBQUM0bEYxLy9mVWpMTXQ2cSt5NVpWbVdKQmxqVE5rMlk4d1QyZG5aOCt6SWg4YUhnallBMUJQK2l3MEFBQUFBOERkZHVuUnBIUndjZkt5eVk0cUxpOXZ2MnJYclNIMWxRdVBHbTBJQ0FBQUFBQUFBcU5EWFgzOTkzQmp6cWEvOXhwanRGTE5Sbnlob0F3QUFBQUFBQVBESkdQT3VyMzBPaDJORGZXWUJLR2dEQUFBQUFBQUE4TW15ckZSZiswcEtTdDZ1enl3QUJXMEFBQUFBQUFBQVBtVmxaZjFnak5uNnkrM0dtSjA1T1RuZjJwRUpqUmNGYlFBQUFBQUFBQUJWV1ZYQnRvL3FQUVVhUFFyYUFBQUFBQUFBQUNvVkVCQndYcTlzdDl0TnV4SFVPd3JhQUFBQUFBQUFBQ3IxeFJkZmZDc3BxK3k1TVdiUHpwMDd2N1F4RWhvcEN0b0FBQUFBQUFBQXFtTmwyUVBMc21nM0FsdFEwQVlBQUFBQUFBQlFKV1BNK3JMSGJyZjdIVHV6b1BHeTdBNEFBSmVxbmoxNy9sSFNLMlhQTGN0cUprbkdtT0p6RHZ2UHJLeXM2ZldkRFFBQUFBQ0EybkE2blhza1haYVptZGxSa3JFN0R4cWZBTHNEQU1DbHl1RndmR3FNYWZiTDdXV0ZiVWx5dTkwcmY3a2ZBQUFBQUlBR2JMbWsveU9LMmJBSks3UUJvQTcxN05sem0yVlp2NjFvbnpGbVYxWldWdGY2emdRQUFBQUFxSDg5ZS9aY2JsbldjTHR6WENoanp0YXhMY3YveTRyR21OU3NyS3dCZHVkQXpkQkRHd0Rxa0dWWmxhM0EvbnU5QlFFQUFBQUEyT3BTS0daTFp3dlpsMEl4VzVJc3krcHZkd2JVSEMxSEFLQU91ZDN1RFUyYU5KbGYwVDVqek52MW5RY0FBQUFBWUsrTWpBeTdJMEJTVkZTVTNSRlFTNnpRQm9BNnRHUEhqajJTdnZybGRtUE1kOW5aMmRrMlJBSUFBQUFBQVBCYkZMUUJvSTU1UEo3bEZXeW0zUWdBQUFBQUFFQU5VZEFHZ0RybWNEalcvM0liN1VZQUFBQUFBQUJxam9JMkFOU3h6TXpNSEdQTWQyWFBqVEUvWkdkbnA5dVpDUUFBQUFBQXdCOVIwQWFBdW1ja2VkdU9XSmIxOGIrMkFRQUFBQUFBb0FZb2FBTkFQWEM3M1J2T2Vickt0aUFBQUFBQUFBQitqSUkyQU5TRG5UdDNmaUhwc0tUam1abVovMlYzSGdBQUFBQUFBSDhVWUhjQUFHZ2szTWFZRlpMYVMzTGJIUVlBQUFBQTBQams1T1FvSVNIQis3eDU4K2JxMWF1WG5uenlTYlZxMWNxK1lFQU5VTkFHR29tb3FLaW14cGlwa3VJa2RaUjBtYzJSR2kybjB6bk03Z3lOa1RIR0k2blFzcXdzdDlzOWRjZU9IVnZzemdRQUFBQUFka2hMUzFOd2NMQisrT0VIVFpreVJVOC8vYlFXTGx4WXAzTWVPSEJBaVltSldyVnFsUUlEQSt0MExsemFhRGtDTkFML0tzSXplSE1BQUJ6UlNVUkJWR1p2a3BRazZkOUVNUnVOa0dWWkRzdXlXa3E2clVtVEpodWRUdWNJdXpNQkFBQUFnSjB1di94eWpSa3pSbDk4OFlVOEhrK2R6bFZZV0tnREJ3N1U2UnhvSEZpaERUUUN4cGlISmQzY28wY1BUWmt5UmUzYXRWTlFVSkRkc1lCNjVmRjRkT0xFQ1czZnZsMlRKMDhPOUhnOHlkMjdkLzl3NTg2ZHArM09CZ0FBQUFCMk9YMzZ0SUtDZ3VSd25GMzNXbEpTb2hkZmZGRWZmZlNSU2t0TDFhZFBIMDJlUEZraElTR1NwSlVyVjJySmtpVTZlZktraGc0ZHFna1RKbFJyWEZtcmsxNjlla21TTWpJeTZ2bEtjYWxnaFRiUU9QeEJraVpPbktpcnJycUtZallhSllmRG9SWXRXcWh2Mzc2Njg4NDdaVmxXUzRmRGNaL2R1UUFBQUFEQURzWVk3ZDI3VndzWEx0U3dZZi9iR1hQR2pCbjYrdXV2dFhMbFNxMWZ2MTc1K2ZsNjRZVVhKRWtIRHg3VTg4OC9yeGt6Wm1qanhvMjYrKzY3cXpWT2twWXVYU3BKU2s5UHA1aU5DMEpCRzJnY3VraFN4NDRkN2M0Qk5BaGxYd3VXWmYyYnpWRUFBQUFBb043MTd0MWJOOXh3ZzRZTkc2Wmh3NFpwM0xoeGtxVDgvSHlscHFacTBxUkppb2lJVUlzV0xmVGdndzlxNDhhTmtxU21UWnZLc2l3ZE9YSkV3Y0hCdXU2NjY2bzFEcmlZYURrQ05BNUJraFFjSEd4M0RxQkJLUHRhc0N5TDJ4VUFBQUFBTkRwcGFXazZmZnEwbm4zMldhMWV2VnIzM0hPUEFnTURkZVRJRVJsanlxM1lMbE5hV3FxSWlBZzk5OXh6ZXVtbGwvVDIyMi9ycWFlZVVzK2VQYXNjMTdScDAvcTRMRFFTRkxRQkFBQUFBQUNBUnFaTm16YWFOV3VXN3IvL2ZyMzY2cXRLVEV4VXExYXRKRWtiTm14UXUzYnRLaHgzOTkxMzY0NDc3dERMTDcrc0o1NTRRcDkrK21tMXhnRVhDeTFIQUFBQUFBQUFnRVlvTkRSVWt5ZFAxdHR2djYzZHUzY3JJaUpDVHFkVDgrYk4wOUdqUitWMnU3Vm56eDV0Mzc1ZGtuVDQ4R0ZsWjJmTHNpeGRlZVdWS2lrcGtUR215bkdTRkJZV0prbkt6czdXaVJNbmJMbGVYQm9vYUFNQUFBQUFBQUNOVko4K2ZkU3ZYejlObno1ZGJyZGJjK2JNa2NQaFVGeGNuRzY2NlNaTm16Wk54aGhKa3R2dDF2VHAwM1hUVFRkcDVjcVZtakZqaGl6TGtxUkt4MGxuMzh0b3lKQWhTa3hNMU5DaFEyMjVWbHdhTExzREFLaDdUcWZUU09KZGhJRi9lZlBOTi9YU1N5OUowcnpNek15SmR1Y0JBQUFBY09uamIvT0dKU29xU3BLVW1abEpmZFRQc0VJYkFBQUFBQUFBQU9BWEtHZ0RBQUFBQUFBQUFQd0NCVzBBQUFBQUFBQUFnRitnb0EwQUFBQUFBQUFBOEFzVXRBRUFBQUFBQUFBQWZpSEE3Z0FBQUFBQUFBQUFmQ3N0TGRYS2xTdVZtcHFxM054Y2VUd2V0Vy9mWHJObXpWS1hMbDB1Nmx3NU9UbEtTRWhRV2xxYWdvT0RMK2dja21SWmxrSkRRM1h0dGRjcUxpNU90OTEyMjBWTWk4YUlnallBQUFBQUFBRFFRQlVWRmVtUlJ4NlJNVVlUSmt4UXQyN2Q1SEs1bEpPVG82Q2dJTHZqVlNvdExVMUJRVUVxS0NqUUYxOThvZVRrWkgzKytlZDY1cGxuNUhCVTNUaml3SUVEU2t4TTFLcFZxeFFZR0ZnUGllRVBLR2dEQUFBQUFBQUFEZFNDQlF0VVhGeXN2LzN0Yjk2aWJtQmdvS0tqbzIxT1ZqMldaYWxseTVicTI3ZXZZbUppTkdMRUNMMzc3cnVLajQrdmNteGhZYUVPSERoUUR5bmhUK2loRFFBQUFBQUFBRFJBTHBkTGE5ZXUxWmd4WXlwZG9WeGFXcXFGQ3hkcTRNQ0JpbzZPVnYvKy9iVjQ4V0o1UEI1SloxdUFSRVZGS1NVbFJYMzc5bFcvZnYyMGZmdDJMVisrWExHeHNicnp6anYxK2VlZmx6dG5WbGFXNHVMaTFLdFhMejMyMkdNcUtDaW85bnkraElXRmFjU0lFZnJnZ3crODI3WnYzNjdodzRjck9qcGFnd1lOVW5wNnVuZGZXZHVTWHIxNktTb3FxbHBqY09tam9BMmd4c3ArRUVaRlJlbUdHMjdRSFhmY29lblRwK3ZreVpQbDlwODVjK2FDNXlvdExkVmJiNzJsWWNPRzZjWWJiMVJNVEl3R0R4NnNyNy8rK29MUC9Vc1hJM2ZaT1VhUEh1M3ptT0hEaHlzcUtrb2xKU1cxbnNkdXYvd2NpSTJOMVNPUFBLSk5temJaSFEwQUFBQUFMaGtIRGh6UW1UTm4xSzFidDBxUG16bHpwalp2M3F6NTgrZHI2OWF0bWoxN3R0YXNXYVBYWDMrOTNIRjc5KzdWaHg5K3FKaVlHQ1VsSlNrM04xY2JObXpRcmJmZXF2bno1NWM3ZHQyNmRWcTBhSkhXcmwyclk4ZU82Zm5ubjYveGZCVzU1cHBydEgvL2ZtL3grL1RwMDNyNjZhZVZscGFtVzIrOVZiTm16ZklldTNUcFVrbFNlbnE2TWpJeXZOc3JHNE5MSHdWdEFMV1dscGFtN2R1M2EvSGl4ZnIyMjI4MWRlclVpM3Irb3FJaVBmend3OXEwYVpNbVRKaWd6WnMzYTlPbVRabzBhVktEN3hQMnpUZmZhUGZ1M2VkdHo4akkwUGZmZjMvUjV6dHc0SUFHRHg1YzcwWHl0TFEwZmZIRkYxcTllclh1dSs4K0pTY25hOXEwYVZYK1Y3Nk1YYmtCQUFBQXdCK1VscFpLa2dJQ2ZIY05MaWdvMFByMTY1V1VsS1RPblRzcklDQkEzYnQzMTlpeFk3VjY5ZXB5eHo3d3dBTUtEZzVXLy83OWxaZVhwNFNFQkFVSEI2dGZ2Mzc2L3Z2djVYYTd2Y2VPR3pkT3JWcTFVdHUyYlRWcTFDanZDdTZhekZjUmw4dWxKazJhZUh0b3g4YkdLakl5VXZ2MjdWTklTSWdPSFRva2w4dFY2VGxxTXdhWERncmFBQzZJdytIUVZWZGRwWWNmZmxoYnRteXBkaUd6T3NyNmhMMysrdXVLaW9wU1lHQ2dnb09ERlIwZHJZNGRPMTYwZWVwQ1ZGU1VWcTVjZWQ3MkZTdFdxR2ZQbmhkOVBqdjdpcDNiRDIzWnNtWEt5TWpRdSsrK1c2Mng5RU1EQUFBQUFOL2F0Mjh2eTdLMGQrOWVuOGNjUG54WXhoaEZSa2FXMjk2aFF3Zmw1ZVdWK3p1OVJZc1drcVRnNEdCSlVuaDR1Q1NwV2JObWtsU3VvTjIyYmR0eWo4K2NPU09QeDFPaitTcVNrNU9qTGwyNmVKOG5KeWRyMEtCQit1dGYvNnJjM0Z4SnF2SWN0Um1EU3djRmJRQVhSWEZ4c1lLQ2dpcDhsK0tLZWx2bDVlVXBKaVpHVzdkdTlSNVhWRlNrUG4zNktEMDkzZS83aE4xLy8vMzY1Sk5QbEorZjc5MzJ3dzgvYU92V3Jicm5ubnRxZFEzYnRtM1Q4T0hERlJNVG85Lzk3bmZsVm9EWHBxOVlRVUdCSG4vOGNmWHExVXVEQmczU2tpVkx5clZDS1NrcDBkeTVjeFViRzZ1YmI3NVpreWRQMXFsVHAzeCtMQ1Q2b1FFQUFBREF4UlFXRnFibzZHZ3RXN2JNNXpGdDJyU1JKRzlodDh6Qmd3Y1ZFUkZSNGQvcDFYSHUzMys1dWJuZWMxM0lmRC85OUpOV3JWcWxZY09HZWNjc1hicFVyNy8rdWw1NDRRVU5HalNveWx5MUdZTkxDd1Z0QUJmRTQvSG9xNisrMHNLRkMvWEFBdzlVZUV4RnZhMWF0V3FsMk5oWXBhYW1lby9idUhHaldyUm9vWmlZR0wvdkUrWjBPdFdwVXlldFdiUEd1MjNWcWxXNjVaWmJGQkVSVWF0cldMMTZ0VjUrK1dWOThza25hdGV1blo1NzdqbnZ2dHIwRlpzNmRhcE9uanlwbEpRVUxWbXlSR2xwYWVYbW16RmpocjcrK211dFhMbFM2OWV2VjM1K3ZsNTQ0UVdmSDRzeTlFTURBQUFBZ0l2bnlTZWYxSzVkdS9URUUwOW83OTY5Y3J2ZE9uSGloRDc3N0RQdDI3ZFA0ZUhodXYzMjJ6Vno1a3g5ODgwM2NydmQrdkxMTC9YYWE2OXA1TWlSdFo1M3dZSUZPbjM2dEhKemM3Vmt5Ukx2NHF5YXptZU1VVjVlbmxKVFU1V1FrS0FCQXdhb1g3OStrdVJ0RTNMNDhHR2RPSEZDSzFhc0tEYzJMQ3hNa3BTZG5hMFRKMDVVYXd3dWZSUzBBZFJhNzk2OUZSMGRyYWVmZmxxREJ3L1d1SEhqS2p6T1YyK3J1TGc0YmQ2ODJmc21qQ2twS1JveVpJZ3N5N29rK29RTkd6Wk03Ny8vdnR4dXQzNysrV2V0WGJ2VysxL28ybHpEK1BIakZSNGVyckN3TU1YSHgydlBuajFWM2xMbDY3WFB6OC9YbGkxYmxKaVlxUER3Y0xWcDAwWmp4b3p4anN2UHoxZHFhcW9tVFpxa2lJZ0l0V2pSUWc4KytLQTJidHhZNlh3Uy9kQUFBQUFBNEdMcTBLR0RsaTlmcnBDUUVJMGZQMTR4TVRFYU9IQ2dsaTlmN3YyYmVmcjA2WXFLaXRLamp6NnFYcjE2Nlpsbm5sRkNRb0xpNCtOclBXKzNidDEwNzczMzZ2ZS8vNzF1dXVrbVBmVFFROTU5MVoydmQrL2UrczF2ZnFPNHVEajkvZTkvVjFKU2t2Nzg1ejk3OTNmcTFFbng4ZkdhT0hHaVJvNGNxUnR2dkxIYytJNGRPMnJJa0NGS1RFelUwS0ZEcXpVR2x6N2ZsU0lBcUVKYVdwcTM3MVpsa3BPVHRXN2RPblh2M3QzYmw4dmo4U2dxS2tydDI3ZlhwazJiRkJVVnBSMDdkbmhYNHA3YkoremNWaFRuYXVoOXd1NjY2eTRsSnlmcnM4OCtVMzUrdnE2ODhrcjE2TkZET1RrNXRicUcxcTFiZXgrSGhvYktHQ09YeTFWcFN4WmZyLzJSSTBja3FWd3Y4dERRVU8vakkwZU95Qmh6WGdGZSt0ODNKZkdsb241b0ZXV29URzNHQUFBQUFNQ2xxbDI3ZG5ybW1XZDg3ci9zc3NzMFljSUVUWmd3b2NMOTNicDFLM2RYYkdYUHozMTgvLzMzWDVUNUtqTng0a1JObkRqUisveVhSZkdrcENRbEpTWFZhQXd1YlJTMEFkU3BzdDVXNzczM25pSWpJNVdlbnE2UFAvN1l1ejh1TGs0Yk5telE0Y09IZGR0dHQ2bGx5NWFTeXZjSjgxWFFQcmR2VjlldVhjdk5lYUY5d3NvSzM3NzZoRlZudnNEQVFBMFpNa1JyMXF6UjhlUEhLN3oxcXE2dW9ld2N2bDc3a0pBUVNkS1BQLzdvZlh6MDZGSHYyRmF0V2ttU05tellvSGJ0MmxWN3pySithR1cvMUZUMThhOXBiZ0FBQUFBQTBMalJjZ1JBbmFxcXQ5V0FBUVAwNVpkZmF1M2F0ZDdiaDhyNGU1OHc2ZXgvc3pNek01V1hsNmM3Nzd6enZQMFg2eHBxMmxmc3lpdXYxTlZYWDYzazVHU2RPSEZDaHc0ZDBwdHZ2dW5kSHhFUklhZlRxWG56NXVubzBhTnl1OTNhczJlUHRtL2ZmdDdjOUVNREFBQUFBQUQxaFJYYUFPclV1YjJ0MnJadHEvajRlRzNkdXRXN1B6UTBWTEd4c2RxOWU3ZWNUbWU1c1dWOXdoWXRXcVR4NDhmcitQSGpDZ29LVXVmT25UVmx5aFJKWi90MkxWaXdRSTgrK3FnS0NncDB4UlZYS0NFaFFYRnhjYlhPWE5ZbnJLU2tSQU1HRERpdlQxaE41aXNyV0hmbzBFRk5temF0OEppTGNRM245aFVMQ1FuUnA1OStXdVZyUDJmT0hFMmRPbFY5Ky9iVk5kZGNveUZEaG1qWHJsM2VIbXh6NXN6UjdObXpGUmNYcDlMU1VrVkdSaW94TWJIY3ZMMTc5NVpsV1FvTEMxUFhybDJWbEpSVXJuOVpWUmxxa3hzQUFBQUFBRFJlbHQwQkFOUTlwOU5wSkZXN2YxVjlpNCtQMTMzMzNVZlBLNXVscEtUbzFWZGZWV3BxcXQxUjZ0eWJiNzZwbDE1NlNaTG1aV1ptVHF6cWVBQUFBQUM0VUEzOWIvUEdwcXk5YVdabUp2VlJQMFBMRVFDMktTd3MxTHZ2dnF2ang0OTcyM3FnL216YXRFbUhEaDN5dGpsWnRHaVI3cjMzWHJ0akFRQUFBQUFBK0VUTEVRQzJ1ZXV1dTlTdVhUdk5uei9mK3lhTXFEKzV1Ym1hTzNldTh2UHpGUjRlcm9FREI1WnJyd0lBQUFBQUFORFFVTkFHWUp2MDlIUzdJelJxbzBlUDF1alJvKzJPQVFBQUFBQUFVRzIwSEFFQUFBQUFBQUFBK0FWV2FBTUFBQUFBQUFEMTVQNzc3N2M3QXVEWEtHZ0RBQUFBQUFBQWRlK2twTkJ2di8zVzdoejRYMmZzRG9DYW82QU5BQUFBQUFBQTFERmpURGRKbDl1ZEEvK3J0TFQwUjdzem9PWW9hQU1BQUFBQUFBQjFMQ3NySzFkU3J0MDVBSC9IbTBJQ0FBQUFBQUFBQVB3Q0JXMEFBQUFBQUFBQWdGK2dvQTBBQUFBQUFBQUE4QXNVdEFFQUFBQUFBQUFBZm9HQ05nQUFBQUFBQUFEQUwxRFFCaHFIVWtrcUtTbXhPd2ZRSUpSOUxSaGpTbTJPQWdBQUFBQUFhb0NDTnRBNDVFclNEei84WUhjT29FRW8rMXF3TEN2WDVpZ0FBQUFBQUtBR0tHZ0RqWUF4WnFVa0xWbXlSRVZGUlhiSEFXeGpqTkcrZmZ2MHlTZWZTRktSWlZucjdNNEVBQUFBQUFDcXo3STdBSUM2ZDkxMTE3VnExcXhadHFRcm16UnBvc3N2djF3dFc3YTBPeFpRcjF3dWwzNzQ0UWNWRkJSSWtqSEd6TWpLeW5yRzdsd0FBQUFBQUtENktHZ0RqVVRYcmwwakFnTUQzNVowazZRZ3UvTUFkakhHSEpUMGw2eXNyUGwyWndFQUFBQUFBRFZEUVJ0b1pLNjc3cnJBZ0lDQWF4d09SNWpkV1JvYnk3TCtSNUtNTVRmYW5hVXg4bmc4Ym9mRGNUQXJLNHRtOGdBQUFBQUFBQUJRR2FmVGFaeE9wN0U3QndBQUFBQUFnTC9pVFNFQkFBQUFBQUFBQUg2QmdqWUFBQUFBQUFBQXdDOVEwQVlBQUFBQUFBQUErQVVLMmdBQUFBQUFBQUFBdjBCQkd3QUFBQUFBQUFEZ0Z5aG9Bd0FBQUFBQUFBRDhBZ1Z0QUFBQUFBQUFBSUJmb0tBTkFBQUFBQUFBQVBBTEZMUUJBQUFBQUFBQUFINkJnallBQUFBQUFBQUF3QzlRMEFZQUFBQUFBQUFBK0FVSzJnQUFBQUFBQUFBQXYwQkJHd0FBQUFBQUFBRGdGeWhvQXdBQUFBQUFBQUQ4Z21WM0FBQzRWRjEvL2ZVakxNdDZxK3k1OWYvYnVmdlFMTXRIRCtEZng1Ymh5bEZTU3AzZUNINWhsRUZiWU11SzdNV1I5a0pscEJXMVB3cXlJdi9wM1lveW96ZUxJb2xlb0F6ME5JTmVOUE1jaUNnYUlpaExjVWxTRm0zVjBVN2x5NDZUMnB6MytTTmNlVTc1VnR1elJ6K2Z2NTdudXUvcnZyNDN5Z1pmcmwybFVpbEppcUlvdG84VlJYSFhpaFVyWnBZakh3QUFBRUNsc1VNYm9JLzg4c3N2LzFuNmcrM2pmeHpyN3U2ZVU4Nk1BQUFBQUpWRW9RM1FSMWF2WHYxelVSUWYvTlgxb2lpV3JscTFhbDEvWmdJQUFBQ29aQXB0Z0Q1VUZNV2JmM1Z0MEtCQjcvZG5GZ0FBQUlCS3A5QUc2RU9sVW1uUlgxM3I2dXB5M0FnQUFBREFIbEJvQS9TaDVjdVgvMWRSRkl2LzczaFJGQ3RiVzF1L0xrY21BQUFBZ0VxbDBBYm9lL1ArWk93LytqMEZBQUFBUUlWVGFBUDBzYXFxcXY5M1ZuWlBUNC9qUmdBQUFBRDJrRUlib0k4dFc3YnM2eVRMdDM4dml1S0xsU3RYZmxiR1NBQUFBQUFWU2FFTjBEK2F0bjhvbFVxT0d3RUFBQURZQ3dwdGdINVFGTVhDN1o5N2Vucit2WnhaQUFBQUFBQmdwMnByYTFmWDF0WitrNlJVN2l3QUFBQUFsYWlxM0FFQTlpTnZKUG0zSkVXNWd3QUFBQUJVSXJzRWdRSHZ0Tk5PbTFzcWxhNHBkNDYvcXloKzY3RkxwY3IvMFZzVXhhTGx5NWRQS0hjT0FBQUFZUDlpaHpZdzRPMExaWGF5YnhUWjI1VktwZkhsemdBQUFBRHNmeFRhUU1Wb2FXa3Bkd1NTMU5YVmxUc0NBQUFBc0o4YVZPNEFBQUFBQUFDd094VGFBQUFBQUFCVUJJVTJBQUFBQUFBVlFhRU5BQUFBQUVCRlVHZ0RBQUFBQUZBUkZOb0FBQUFBQUZRRWhUWUFBQUFBQUJWQm9RMEFBQUFBUUVXb0tuY0FnRXJRMnRxYXhzYkczdThISDN4dzZ1dnJjL2ZkZDJmWXNHSGxDd1lBQUFDd0g3RkRHMkFQTkRjM3A2V2xKVTFOVGZucHA1OXkvLzMzOS9tYTdlM3R1Znp5eTlQVjFkWG5hd0VBQUFBTVpBcHRnTDF3MUZGSDVhYWJic3F5WmN1eWJkdTJQbDFyMDZaTmFXOXY3OU0xQUFBQUFDcUJRaHRnTDNWMmRtYklrQ0VaTk9pM0g2VmRYVjE1OHNrbk0zYnMySngxMWxtNTc3Nzdzbm56NXQ3N201cWFNbTdjdU5UWDEyZm16Sm05NDd1YXQvMm9rL3I2K3RUVjFmWFB5d0VBQUFBTVFBcHRnRDFVRkVYV3JGbVRGMTU0SVpNblQrNGRuekZqUmxhdlhwMm1wcVlzWExnd0d6WnN5Tk5QUDUwaytlNjc3L0xVVTA5bHhvd1orZkRERDNQUlJSZnQxcndrbVQxN2RwSmt5WklsYVdscDZaK1hCQUFBQUJpQUZOb0FlK0RzczgvTzZhZWZuc21USjJmeTVNbVpNbVZLa21URGhnMVp0R2hSN3Jubm5vd1lNU0tISG5wb3JydnV1bno0NFlkSmtnTVBQRENsVWlucjFxMUxkWFYxVGo3NTVOMmFCd0FBQU1EdnFzb2RBS0NTTkRjM3A3T3pNdzgvL0hEZWZ2dnRYSHJwcFJrOGVIRFdyVnVYb2loMjJMRzlYWGQzZDBhTUdKRkhIbmtrenozM1hPYk1tWk43NzcwM3A1MTIyaTduSFhqZ2dmM3hXZ0FBQUFBQS9CTnFhMnVMMnRyYW9weFdybHhaMU5iV0ZwMmRuVVZSRkVWSFIwZlIwTkJRUFB2c3MwVlJGTVc2ZGV1SzJ0cmFZdTNhdFR0OVRsZFhWekZ6NXN6aWdnc3UyTzE1MjlmKzlkZGYvNkczK1h1Mi8zdVUrLzhGQUFBQXNQOXg1QWpBWGhnNmRHanV1Kysrekpreko1OS8vbmxHakJpUjJ0cmF6Snc1TXovODhFTjZlbnJ5eFJkZlpPblNwVW1TdFd2WFpzV0tGU21WU2pubW1HUFMxZFdWb2loMk9TOUphbXBxa2lRclZxeElSMGRIV2Q0WEFBQUFZQ0JRYUFQc3BYUE9PU2NORFEyWlBuMTZlbnA2OHNRVFQyVFFvRUdaT0hGaXhvd1prNGNlZWloRjhkdEc1cDZlbmt5ZlBqMWp4b3hKVTFOVFpzeVlrVktwbENRN25aY2t4eDEzWEs2NDRvcE1uVG8xVjE1NVpWbmVGUUFBQUdBZ0tKVTdBTUN1YkQvZW9xV2xwZHhSU0ZKWFY1Y2srZlRUVC8wT0FRQUFBUHFWSGRvQUFBQUFBRlFFaFRZQUFBQUFBQlZCb1EwQUFBQUFRRVZRYUFNQUFBQUFVQkVVMmdBQUFBQUFWSVNxY2djQTZFdmQzZDFwYW1yS29rV0wwdGJXbG0zYnR1WElJNC9NWTQ4OWxwRWpSLzZqYTdXMnRxYXhzVEhOemMycHJxNytXODlJa2xLcGxLRkRoK2FrazA3S3hJa1RjOTU1NS8yRGFRRUFBQUFxajBJYjJHZjk4c3N2dWVXV1cxSVVSZTY0NDQ2TUdqVXFXN2R1VFd0cmE0WU1HVkx1ZUR2VjNOeWNJVU9HWk9QR2pWbTJiRm1lZi83NWZQTEpKM253d1FjemFOQ3UvN2ltdmIwOVU2ZE96Yng1OHpKNDhPQitTQXdBQUFEUTl4VGF3RDVyMXF4WitmWFhYL1BhYTYvMWxycURCdy9PNk5Hank1eHM5NVJLcFJ4MjJHRVpOMjVjempqampGeDc3YlY1ODgwM00yblNwRjNPM2JScFU5cmIyL3NoSlFBQUFFRC9jWVkyc0UvYXVuVnI1cytmbjV0dXVtbW5PNVM3dTd2endnc3Y1T0tMTDg3bzBhTXpmdno0dlBMS0s5bTJiVnVTMzQ0QXFhdXJ5M3Z2dlpkeDQ4YWxvYUVoUzVjdXpkeTVjek4yN05oY2VPR0YrZVNUVDNaNDV2TGx5ek54NHNUVTE5Zm45dHR2ejhhTkczZDd2YjlTVTFPVGE2KzlObSs5OVZidjJOS2xTM1BOTmRkazlPalJ1ZVNTUzdKa3laTGVhOXVQTGFtdnIwOWRYZDF1elFFQUFBQVk2QlRhd0Q2cHZiMDlXN1pzeWFoUm8zWjYzNk9QUHBxUFAvNDR6enp6VEJZdlhwekhIMzg4Nzd6elRsNTY2YVVkN2x1elprM2VmZmZkbkhIR0daazJiVnJhMnRyeS92dnY1OXh6ejgwenp6eXp3NzBMRml6SXl5Ky9uUG56NStlbm4zN0tVMDg5dGNmci9abC8vZXRmK2VhYmIzckw3ODdPenR4Ly8vMXBibTdPdWVlZW04Y2VlNnozM3Rtelp5ZEpsaXhaa3BhV2x0N3huYzBCQUFBQUdPZ1Uyc0ErcWJ1N08wbFNWZlhYSnl0dDNMZ3hDeGN1ekxScDAzTGlpU2VtcXFvcXA1NTZhbTYrK2VhOC9mYmJPOXg3OWRWWHA3cTZPdVBIajgvNjlldlQyTmlZNnVycU5EUTA1TnR2djAxUFQwL3Z2Vk9tVE1td1ljTXlmUGp3M0hERERiMDd1UGRrdlQremRldldISERBQWIxbmFJOGRPellubkhCQ3Z2cnFxeHh5eUNINS92dnZzM1hyMXAwK1kyL21BQUFBQUF3VXp0QUc5a2xISG5sa1NxVlMxcXhaczhPUkczKzBkdTNhRkVXUkUwNDRZWWZ4WTQ4OU51dlhyOS9oR0pCRER6MDBTVkpkWFowa09mend3NU1rQngxMFVKTHNVR2dQSHo1OGg4OWJ0bXpKdG0zYjltaTlQOVBhMnBxUkkwZjJmbi8rK2VlellNR0NuSHJxcWIwNWR2V012WmtEQUFBQU1GRFlvUTNzazJwcWFqSjY5T2k4L3ZycmYzblBFVWNja1NScGEydmJZZnk3Nzc3TGlCRWplbmRDNzZuTm16ZjNmbTVyYSt0OTF0OVo3OGNmZjh5OGVmTXllZkxrM2ptelo4L09TeSs5bEtlZmZqcVhYSExKTG5QdHpSd0FBQUNBZ1VTaERleXo3cjc3N3F4YXRTcDMzWFZYMXF4Wms1NmVublIwZE9Tamp6N0tWMTk5bGNNUFB6em5uMzkrSG4zMDBYejU1WmZwNmVuSlo1OTlsaGRmZkRIWFgzLzlYcTg3YTlhc2RIWjJwcTJ0TGErKyttb3V2ZlRTSk5uajlZcWl5UHIxNjdObzBhSTBOalptd29RSmFXaG9TSkxlWTBMV3JsMmJqbzZPdlBIR0d6dk1yYW1wU1pLc1dMRWlIUjBkdXpVSEFBQUFZS0J6NUFpd3p6cjIyR016ZCs3Y3ZQenl5N250dHR2eTg4OC9aOGlRSVRueHhCUHp3QU1QSkVtbVQ1K2VXYk5tNWRaYmI4M0dqUnR6OU5GSHA3R3hNUk1uVHR6cmRVZU5HcFhMTHJzc1hWMWRtVEJoUW02ODhjYmVhN3U3M3Rsbm41MVNxWlNhbXBxY2Nzb3BtVFp0V3M0ODg4emU2OGNmZjN3bVRacVVPKys4TThPSEQ4K2tTWk95ZVBIaTN1dkhIWGRjcnJqaWlreWRPaldISEhKSVB2amdnMTNPQVFBQUFCam9TdVVPQUxBcnRiVzFSWkswdExTVU93cEo3NW5rbjM3NnFkOGhBQUFBUUw5eTVBZ0FBQUFBQUJWQm9RMEFBQUFBUUVWUWFBTUFBQUFBVUJFVTJnQUFBQUFBVkFTRk5nQUFBQUFBRlVHaERRQUFBQUJBUlZCb0F3QUFBQUJRRWFyS0hRQmdkMTExMVZYbGpnQUFBQUJBR1NtMGdVcndQMG1HZnYzMTErWE93ZSsybERzQUFBQUFzUDlSYUFNRFhsRVVvNUljVmU0Yy9LNjd1L3UveTUwQk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RFlsZjhGdllkOUVXbGxieXNBQUFBQVNVVk9SSzVDWUlJPSIsCgkiVGhlbWUiIDogIiIsCgkiVHlwZSIgOiAiZmxvdyIsCgkiVmVyc2lvbiIgOiAiIgp9Cg=="/>
    </extobj>
    <extobj name="ECB019B1-382A-4266-B25C-5B523AA43C14-6">
      <extobjdata type="ECB019B1-382A-4266-B25C-5B523AA43C14" data="ewoJIkZpbGVJZCIgOiAiMjE3NDc0MDg1NjIxIiwKCSJHcm91cElkIiA6ICIxNzcwMjc0NDY1IiwKCSJJbWFnZSIgOiAiaVZCT1J3MEtHZ29BQUFBTlNVaEVVZ0FBQXNFQUFBSHNDQVlBQUFBemEzQUJBQUFBQ1hCSVdYTUFBQXNUQUFBTEV3RUFtcHdZQUFBZ0FFbEVRVlI0bk96ZGUzUlU5YjMvLzljT0FZUmNEbUJvQW5JTjUxZDZSRUJteEJCSVVFQ3hJS1J5S2JmNjViTFVueGhZVGJ1OFVZNUFqcEFsSUJjckhLckZZaFF2SUJRdzRhS3NMNklHekFGL0FVcEVTQ1NlbWpLRklDRVNJTTBrbWZuOC9xQXpKUUs1UUpLWlpKNlB0YktjN00vZW44OTdUeUo1NVpQUDNsc0N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JBZ0xCOFhRQnVUYjkrL2JwYWx2V1FNZVlYa3U2MkxPc25rb0o5WFJmOFNvV2s3eVg5eFJpVDVuSzVQanA2OU9qLytyb29BQUI4aVJEY1NObnQ5ZzV1dDN1eFpWbFRmVjBMR2g5anpQc3VsK3U1bzBlUG52SjFMUUFBK0FJaHVCRzYrKzY3QndVRkJYMHNLZVMyMjI1VG56NTlOSExrU04xenp6MXEzNzY5Z29PWkNNYS91Rnd1ZmYvOTk4ckt5dExPblR0MTlPaFJsWlNVeUJoVFlveDUrTWlSSTUvNnVrWUFBQm9hSWJpUnNkbHNveVNsVzVhbCtQaDRMVnk0VUtHaG9iNHVDNDNJNWN1WGxaeWNyTDE3OThvWUkyUE1MdzhmUHJ6WjEzVUJBTkNRQ01HTnlOMTMzOTAvS0Nqb1lMTm16ZlNiMy94R1U2Wk04WFZKYU1UKy9PYy9hK25TcGFxb3FKRGI3WTQ3Y3VUSWZsL1hCQUJBUTJubTZ3SlFNMzM2OUFrSkNnbzZZRmxXeUt4WnN6UjFLa3VCY1d2dXZQTk9oWVdGNllzdnZwQmxXUW5oNGVHdkZSWVdsdm02TGdBQUdrS1Fyd3RBelFRSEJ5K3lMT3NuUTRjTzFZd1pNM3hkRHBxSVNaTW02ZUdISDVha2lKQ1FrT1crcmdjQWdJYkNjb2hHb0cvZnZqOXQxcXhaVGxoWW1ENzY2Q1BkZHR0dHZpNEpUWWpUNmRTSUVTTjA0Y0lGVlZSVTlENTY5T2hYdnE0SkFJRDZ4a3h3STlDc1diT25KZW1SUng0aEFLUE90V3paVXBNbVRaSWtCUWNIUCsvamNnQUFhQkRNQlB1NVBuMzYvQ1E0T0xpZ1pjdVcyck5uajFxMWF1WHJrdEFFbFphV2F1alFvWEk2bmJJc3EyTldWdFpwWDljRUFFQjlZaWJZenpWcjFteXNKQTBlUEpnQWpIcHoyMjIzYWNTSUVaSWtZOHovOFhFNUFBRFVPMEt3bjdNczYxZVM5TkJERC9tNkZEUnhRNGNPbFNRWlk4YjV1QlFBQU9vZHl5SDgyTjEzMzkwbUtDaW9xR1hMbHRxM2I1K0NndmlkQmZYSDdYWXJQajVlcGFXbGNqcWR0eDg3ZHV5OHIyc0NBS0Mra0tyOG1OdnR0a25TejM3Mk13SXc2bDFRVUpENjl1MHJTV3Jldkhtc2o4c0JBS0Jla2F6OFdMTm16ZTZXcEk0ZE8vcTZGQVNJTGwyNlNKS0Nnb0w2KzdnVUFBRHFWYkN2QzhDTldaYlZTNUo2OXV4WjQyT3lzN00xZmZyMFN0dDY5T2loRHo3NG9FNXI4eFc3M1g3RHRxeXNyQWFzcEhZS0NncTBldlZxWldabTZzS0ZDMnJkdXJVbVQ1NnNtVE5uK3JxMFN2NzkzLzlka21TTStabVBTd0VBQUlHcVg3OSsrMjAybS9ueXl5OU5UUjA5ZXRUWWJEWnorZkxsR2gvVEVMNzc3anZ6eUNPUEdLZlRXU2Y5ZWM2enJ2cTdXVFU1ci9MeWNqTjY5R2l6WXNVS2MrN2NPVk5lWG02Ky9mWmJzMi9mdmxyMVUxZjFWT1hJa1NQR1pyTVptODMycGErLy93RUFxRS9NQlB1M0RwTFV0bTFiWDlkeHl5NWN1S0Q4L0h4ZmwxSG5hbkplZVhsNWNqZ2Ntalp0bXRxMWF5ZEo2dDY5dTdwMzcxNnJmdXFxbnFxMGFkUEc4ekx5bG9zQkFNQ1BzU2JZajFtV0ZTRkovL1p2LzFZbi9XM2F0RWxEaGd4UmNYR3hKT25Ja1NPS2o0K1h3K0dRSkpXVmxXbnAwcVVhTW1TSTR1TGlOSGZ1WEYyNmRNbDd2TnZ0Vm1wcXFoSVNFaFFURTZPUkkwZnErUEhqeXM3T2x0MXVWMGxKaVhkZno3YXlzakpKOGk3UmlJMk5yYlNrb2JveGErdmd3WU9hTW1XS1ltSmlOSHIwYUdWbVpsYXFKeTB0VFVPSER0V3laY3NrU1QvODhJT2VmdnBweGNiR2F2VG8wVnEzYmwybHVxdXI3MGJuZGJVT0hUcm90dHR1MDZ1dnZscnBQYnJhamZxcDdmblVwSjZxaElhR1NwS01NWTMvTnk4QUFOQTQyV3kyY3B2TlprcExTMnY4NSt5cWxrTzQzVzR6WThZTXMzejVjdU55dWN6a3laUE4rKysvNzIyZk4yK2VtVEZqaGpsejVvd3BLaW95TTJmT05Nbkp5ZDcyWmN1V21kR2pSNXNqUjQ2WTh2SnlrNWVYWi83Kzk3OWZkOHdmTDFlNDBmS0Y2c2FzN2p4LzNOOG5uM3hpamgwN1pweE9wN2ZlcS9lZk8zZXV1WFRwa3JsNDhhSXh4cGhmLy9yWDVva25uakRmZi8rOU9YdjJySmsrZlhxbGZxdXJyNmJMTWpJeU1zeVFJVVBNc0dIRHpKLys5S2Rydmo1MWRUNjN1a3lrdExUVXN4eWkzTmZmL3dBQTFDZG1naHNCeTZyOTdaemo0K05sdDl0bHQ5dTlzNFNXWmVtRkYxN1ExcTFidFhyMWFvV0VoR2ppeEltU3BLS2lJdTNjdVZOejVzeFJaR1NrMnJScG8wY2ZmVlI3OXV5UkpGMjhlRkViTjI3VS9QbnoxYmR2WHdVSEJ5czZPbG9kT25TNDZmT3Fic3liTVdUSUVFVkhSeXN2TDAraG9hRnlPQnlxcUtqd3RrK2RPbFVoSVNFS0RRMVZVVkdSOXUzYnA2U2tKRVZFUktoOSsvWjY0b2tuNnFXK3VMZzRmZmpoaHhvL2ZyemVmdnR0alI4L1hybTV1WFY2UG5YaFpyN1hBQUJvakZnVDdOLytJU21zdUxoWUVSRVJ0VG93SXlORHJWdTN2bVo3ZEhTMGhnMGJwcmZlZWt0cjE2NzFocDR6Wjg3SUdLUEpreWRmYzB4NWVia2NEb2RjTGxldDdsUlJuZXJHYk42OGVhMzdYTFZxbGRMUzB0U25UeCsxYk5sUzBwVmxIQjZkT25XcU5MNGtkZTNhMWJzdExDeXMzdW9MQ3d2VHpKa3pOV1hLRk0yWk0wZHo1ODdWNXMyYjYreDg2c0xGaXhjbFNjYVkwanJ0R0FBQVAwTUk5bVBHbUVMTHNtNHFCTi9JcVZPbjlObG5uMm5Zc0dGYXQyNmRiRGFiSkhrdjJOcXhZNGVpb3FLdU9jNXpjVjUrZnI1NjllcFZxYTFGaXhhU3BOTFNVbS93cnNtNjN1ckdySzFUcDA0cE5UVlZtelp0VW5SMHRESXpNL1h4eHg5WDJ1ZnFtVTdQN09uWnMyZTlyd3NLQ3VxdFBvL3c4SERObURGRFR6MzFsTnh1OXcwZmhGTGI4NmtMbnErYlpWbEZkZG94QUFCK2h1VVEvdTN2a25UK2ZOMDh2ZGJ0ZG12ZXZIbWFNR0dDRml4WW9OemNYRzNidGsyU0ZCa1pLWnZOcG1YTGxxbWdvRUF1bDB1NXViazZlUENndDMzdzRNRktTVWxSYm02dVhDNlhjbkp5NUhBNDFLMWJON1Z1M1ZyYnQyK1hKRG1kVHExZnY3N1MyT0hoNFpLdVhJem51VEN2dWpGcnk3Tk00UFRwMHlvdUx0Yjc3NzlmNWY2ZE8zZFdqeDQ5dEdyVktoVVhGOHZoY09qdHQ5LzJ0dGVrdnV1ZDE0OTk4ODAzV3J0MnJmTHo4K1Z5dVZSWVdLaXRXN2ZxM252djlRYmc2L1ZUMi9PcGFUMVYrZUdISHp3dno5YjZZQUFBR2hGQ3NCK3pMQ3RYa2s2Y09GSHJZNjllRTJ5MzIzWHg0a1c5K2VhYktpd3MxR09QUGFhUWtCQWxKU1ZweFlvVjN0blBKVXVXS0Nnb1NPUEhqOWVnUVlPVW5Kd3NZNHkzejVTVUZQWHUzVnVKaVltS2k0dFRjbkt5bkU2bldyWnNxWlNVRkczZXZGa0pDUWxLVEV6VXdJRURLOVhUdFd0WGpSMDdWa2xKU1JvM2JweDNlM1ZqMWthM2J0MDBhZElrUGZ2c3M1bzZkZW8xTlZ6UGtpVkxWRmhZcU9IRGgydk9uRGthTTJhTUpDazRPTGhHOWQzb3ZLNFdIaDZ1ckt3c1RaczJUUU1HRE5DdmZ2VXJoWVNFNktXWFhxcXluNXM1bjVyVVU1Vzh2RHp2eTFvZkRBQUFVQmY2OWV2M3RNMW1NeSs4OE1KTlhlbVAya3RMU3pNalJvendkUmsrczNqeFltT3oyVXkvZnYxZTlQWDNQd0FBOVltWllQLzJGMG42KzkvLzd1czZtcXhQUHZuRWU5SGZWMTk5cFQvKzhZLzZ4UzkrNGV1eWZNYnpvQTNMc25oaUhBQ2dTZVBDT0Q5V1ZsWjJxR1hMbHNySnlhbnlBaXJjdk8rKyswNUxseTVWVVZHUklpSWlOR3JVS0QzKytPTytMc3NuM0c2M2poNDlLa202ZE9sU3BvL0xBUUNnWG5GVFVEL1hyMSsvL1pabERWeXhZb1h1dSs4K1g1ZURKaXd6TTFPelo4K1dNZWIvTzN6NGNIOWYxd01BUUgxaWF0SFBXWmIxbnFScmJvMEYxTFZQUHZuRTgvTFB2cXdEQUlDR1FBajJjMDZuODgrUzlQbm5uNnUwbE9jWG9INlVscGJxbzQ4K2tpUzVYSzUzZkZ3T0FBRDFqaERzNTQ0ZE8zYkc3WGEvK1k5Ly9FTnIxNjcxZFRsb290NTk5MTJWbEpUSUdMUGg2TkdqcDN4ZER3QUE5WTBRM0FnRUJRVzlMRWxidDI2VjArbjBkVGxvWXB4T3B6WnMyQ0JKTXNZczhYRTVBQUEwaUdhK0xnRFZPMzM2OUxrT0hUcTBkenFkOTU0NmRVckRoZzN6ZFVsb1FsNTY2U1VkUG54WWtsSVBIejc4dXEvckFRQ2dJUkNDRzRtSWlJak1aczJhUGY3dHQ5KzJidHUyclhyMTZ1WHJrdEFFcEtlbjYvWFhYNWN4cHVqeTVjc0poWVdGSmI2dUNRQ0Foa0FJYmlUT25qMWJHaGtadWMreXJNZis1My8rUjIzYnR0V2RkOTdwNjdMUWlLV25weXNsSlVVdWwwdHV0L3ZocjcvKyttdGYxd1FBUUVNaEJEY2laODZjK1Z0VVZOUXhZOHlFL2Z2MzYzLy85MzhWR3h1ckZpMWErTG8wTkNJbEpTVjY4Y1VYOWNZYmIzZ0M4S04vK2N0ZjBueGRGd0FBRFltSFpUUkMvZnIxZThDeXJBOGx0UTRKQ1ZILy92MDFmUGh3M1gzMzNicjk5dHNWSE15REFQRXZGUlVWT24vK3ZQN3lsNzlvOSs3ZE9uandvQzVkdWlSSi96REdqRHQ4K1BBdVg5Y0lBRUJESXdRM1VuYTd2WXN4NW1WSkUzeGRDeHFscmVYbDVjOWtaMmQvNit0Q0FBRHdCVUp3STNmMzNYZi9QNVpsSlVqNnVXVlpkMG1La01SVU1LN21rdlM5cEs4bGZWeGVYcDZXbloxOXdzYzFBUUFBb0s3WmJEWmpzOW1NcitzQUFBRCtpWWRsQUFBQUlPQVFnZ0VBQUJCd0NNRUFBQUFJT0lSZ0FBQUFCQnhDTUFBQUFBSU9JUmdBQUFBQmh4QU1BQUNBZ0VNSUJnQUFRTUFoQkFNQUFDRGdFSUlCQUFBUWNDeGZGd0RVaGJ2dXVxdHo4K2JOSXoyZlc1YjFwU1FaWS9wN3RsVlVWSnpQenM3KzFoZjFBUUFBL3hMczZ3S0F1dEM4ZWZOK2xtVjkrT1B0bmpBc1NjMmFOZnQvSlJHQ0FRQUF5eUhRTkJRVkZlMDJ4cmh2MUc2TWNUZHIxdXpkaHF3SkFBRDRMMEl3bW9TLy92V3ZwWlpsZlZERkxudXlzckpLR3F3Z0FBRGcxd2pCYUVvMlZkRzJ0Y0dxQUFBQWZvOFFqQ2Fqb3FMaVkwa1YxMnNxS1NsNXA2SHJBUUFBL29zUWpDYmo2TkdqbDQweDExd2NKeWtqSnlmbllvTVhCQUFBL0JZaEdFM0s5ZFlGRzJPMithSVdBQURndndqQmFGS0tpNHMva2xSKzFhYUtzckl5bGtJQUFJQktDTUZvVWs2ZVBGa3NhWWZuYzJQTUY4ZU9IVHZ2dzVJQUFJQWZJZ1NqeVRIR1hMMGs0bnByaEFFQVFJQWpCS1BKcWFpbzhDeUpxSEM1WEN5RkFBQUFRR0N3Mld6YisvWHJ0OC9YZFFBQUFQOFU3T3NDZ1ByZ2RydmZzeXlyZzYvckFBQUEvc255ZFFGTmljMW15NUFVNStzNkFEOTBycXlzelBiVlYxLzl6ZGVGQUFBZ3NTYTRyaEdBZ2V1TGFOR2lSWUt2aXdBQXdJUGxFUFVnS3l2TDF5VUFmbVAyN05uS3pNeVVwRHhmMXdJQWdBY3p3UUFBQUFnNGhHQUFBQUFFSEVJd0FBQUFBZzRoR0FBQUFBR0hFQXdBQUlDQVF3Z0dBQUJBd0NFRUF3QUFJT0FRZ2dFQUFCQndDTUVBQUFBSU9JUmdBQUFBQkJ4Q01BQUFBQUlPSVJnQUFBQUJoeEFNQUFDQWdFTUlCZ0FBUU1BaEJBTUFBQ0RnRUlJQkFBQVFjQWpCQUFBQUNEaUVZQUFBQUFTY1lGOFhnUHFYbloydDZkT25WOXJXbzBjUGZmREJCNzRwNkJiWjdmWWJ0bVZsWlRWZ0piVlhYbDZ1RFJzMmFPZk9uZnJ1dSsva2RydlZvVU1IdmZUU1Mvclp6MzUydytNOFg4T01qQXpsNWVWNVg3ZHUzYm9CcXdjQW9Pa2dCQWNRZnd0TitmbjVTa3BLMHNhTkc5V2lSWXNhSCtjSnVwNWdtSm1aV2F2ajYxcE56Nk8wdEZTSmlZa3l4dWlaWjU1Ujc5NjlWVkZSb2V6c2JMVnExYW9CS3dZQUFJUmcrTXlGQ3hlVW41L3Y2ekp1V1UzUFkvWHExWEk2blhyenpUZTlZYmxGaXhhS2lZbXA3eElCQU1DUHNDWTR3RzNhdEVsRGhneFJjWEd4Sk9uSWtTT0tqNCtYdytHUUpKV1ZsV25wMHFVYU1tU0k0dUxpTkhmdVhGMjZkTWw3dk52dFZtcHFxaElTRWhRVEU2T1JJMGZxK1BIanlzN09sdDF1VjBsSmlYZGZ6N2F5c2pKSjhpN1JpSTJOcmJURW9ib3hxM1B3NEVGTm1USkZNVEV4R2oxNnRESXpNeXVObjVhV3BxRkRoMnJac21XU3BCOSsrRUZQUC8yMFltTmpOWHIwYUsxYnQ2NVNuZFhWYzZQenVGcEZSWVUrL1BCRFBmSEVFMVhPRnQrb2RnQUFVTGNJd1FGdS9Qang2dDY5dTk1NDR3MjUzVzR0WGJwVXMyYk4waDEzM0NGSldyUm9rVTZjT0tFTkd6Wm8rL2J0S2lvcTB2TGx5NzNIcjF5NVVsdTJiTkhDaFF1MWYvOStyVjY5V20zYXRLblIyS21wcVpLa3pNek1TbXQ1cXh1ek9wY3ZYOVlMTDd5Z2pJd00zWC8vL1hycHBaY3F0Ujg0Y0VEcDZlbWFPWE9tSkduQmdnVzZlUEdpMHRQVHRXN2RPbVZrWkZUYXY3cDZiblFlVjh2UHoxZEpTWWw2OSs1OVM3VURBSUM2UVFnT0lQSHg4YkxiN2JMYjdkNVpVTXV5OU1JTEwyanIxcTFhdlhxMVFrSkNOSEhpUkVsU1VWR1JkdTdjcVRsejVpZ3lNbEp0MnJUUm80OCtxajE3OWtpU0xsNjhxSTBiTjJyKy9QbnEyN2V2Z29PREZSMGRyUTRkT3R4MGpkV05XUk5EaGd4UmRIUzA4dkx5RkJvYUtvZkRvWXFLQ20vNzFLbFRGUklTb3REUVVCVVZGV25mdm4xS1NrcFNSRVNFMnJkdnJ5ZWVlS0pPNjVHdVhCQW5TY0hCVmE5QXFxNTJBQUJRTjFnVEhFQnVkR0ZjZEhTMGhnMGJwcmZlZWt0cjE2NlZaVm1TcERObnpzZ1lvOG1USjE5elRIbDV1UndPaDF3dWwzcjI3RmxuTlZZM1p2UG16YXZ0WTlXcVZVcExTMU9mUG4zVXNtVkxTVmVXYlhoMDZ0U3AwbmlTMUxWclYrKzJzTEN3T3ExSGtqcDA2Q0RMc25UeTVNa3E3MjVSWGUwQUFLQnVFSUtoVTZkTzZiUFBQdE93WWNPMGJ0MDYyV3cyU1ZLN2R1MGtTVHQyN0ZCVVZOUTF4N1Z0MjFiU2xULzE5K3JWcTFLYlo5MXJhV21wTjNqWFpGMXZkV1BXNUZ4U1UxTzFhZE1tUlVkSEt6TXpVeDkvL0hHbGZUd2hYNUpDUTBNbFNXZlBudlcrTGlnb3FMTjZQTUxEd3hVVEU2TzMzbnJyaGlHNEpyVURBSUM2d1hLSUFPZDJ1elZ2M2p4Tm1EQkJDeFlzVUc1dXJyWnQyeVpKaW95TWxNMW0wN0pseTFSUVVDQ1h5NlhjM0Z3ZFBIalEyejU0OEdDbHBLUW9OemRYTHBkTE9UazVjamdjNnRhdG0xcTNicTN0MjdkTGtweE9wOWF2WDE5cDdQRHdjRWxYTHNielhKaFgzWmpWOFN3ZE9IMzZ0SXFMaS9YKysrOVh1WC9uenAzVm8wY1ByVnExU3NYRnhYSTRISHI3N2JlOTdUV3A1M3JuY1QzUFAvKzhqaDA3cHVlZWUwNG5UNTZVeStWU2NYR3g5dTdkcTd5OHZGclhEZ0FBYmg0aE9JQmN2U2JZYnJmcjRzV0xldlBOTjFWWVdLakhIbnRNSVNFaFNrcEswb29WSzd5em9VdVdMRkZRVUpER2p4K3ZRWU1HS1RrNVdjWVliNThwS1NucTNidTNFaE1URlJjWHArVGtaRG1kVHJWczJWSXBLU25hdkhtekVoSVNsSmlZcUlFREIxYXFwMnZYcmhvN2RxeVNrcEkwYnR3NDcvYnF4cXhLdDI3ZE5HblNKRDM3N0xPYU9uWHFOV05lejVJbFMxUllXS2podzRkcnpwdzVHak5taktSL3JkK3RycDRibmNlUGRlblNSZSsrKzY1Q1EwTTFlL1pzRFJnd1FLTkdqZEs3Nzc2cjRPRGdtNm9kQUFEY0hLdjZYVkJUTnB2TlNQNy8xREpVTFQwOVhYLzR3eCswYytkT1g1ZlNKTXllUGR0enE3Y1JodzRkK3NqWDlRQUFJREVURE9pVFR6N3hYdVQzMVZkZjZZOS8vS04rOFl0ZitMb3NBQUJRajdnd0RnSHZ1KysrMDlLbFMxVlVWS1NJaUFpTkdqVktqei8rdUsvTEFnQUE5WWdRaklBM1k4WU16Wmd4dzlkbEFBQ0FCc1J5Q0FBQUFBUWNRakFBQUFBQ0Rzc2htcWpzN0d4Tm56NWRraFFVRktRNzc3eFQvL1ZmLzZWdTNicGQwMjVabHRxMGFhUEJnd2ZydDcvOXJmZUphVmMvMU9GNmQ3eW9TUjkxZVI0ZVBYcjAwQWNmZkZBbi9kZWxnb0lDUGZua2s5cXlaWXVDZ256eis2WG4vY3JNelBRK3NBUUFBRnlMbWVBbUxpTWpRM3YzN2xWVVZKVG16WnQzM2ZhREJ3OXE3ZHExK3ZiYmI3Vmd3UUp2VzJwcXFpUjVibTlWNVJnMzZxT3VaR1JrS0NzclMxbFpXWDRSZ1BQejh6Vm16QmlWbFpWNXQwVkdSbXJidG0wK0M4QUFBS0RtK0drZEFFSkRRelZ1M0RnZFAzNWNicmY3bXZhZ29DQjE3OTVkVHo3NXBQYnQyM2ZkZmFwVEYzMDBKaGN1WEZCK2ZyNnZ5d0FBQURlSkVCd2dMbDI2cFBidDIxYzVTK2wwT3RXcVZhdGJtc204dW8vczdHelo3WGFscGFWcDZOQ2hXclpzbVNTcHJLeE1TNWN1MVpBaFF4UVhGNmU1YytmcTBxVkx0UjVyMDZaTkdqSmtpUGRSeFVlT0hGRjhmTHdjRGtlTnhuRzczVXBOVFZWQ1FvSmlZbUkwY3VSSUhUOSszRnQzU1VtSmQxL1BOcy9NcjJlSlJteHNySGZaeUkrUEt5OHYxNW8xYXpScTFDaHYvMnZYcnZYK2d1RFovOENCQTVveVpZb0dEQmlnQ1JNbTZQang0OTV4cXp1SDR1SmlQZnZzc3hvNGNLQkdqUnFsQXdjTzFQcDlCQUFnRUJHQ0E4RDU4K2UxZnYxNlRaczI3YnJ0YnJkYlgzLzl0ZGFzV2FPSkV5ZmUxQmhWOVhIZ3dBR2xwNmRyNXN5WmtxUkZpeGJweElrVDJyQmhnN1p2MzY2aW9pSXRYNzY4MW1PT0h6OWUzYnQzMXh0dnZDRzMyNjJsUzVkcTFxeFp1dU9PTzJvMHpzcVZLN1ZseXhZdFhMaFErL2Z2MStyVnE5V21UWnNhalgzMVVwRWJQU0V3SlNWRm4zNzZxVmFzV0tIOSsvZHI4ZUxGMnJwMXExNS8vZlZLKzIzWnNrV3Z2dnFxZHUvZXJhaW9LQzFjdU5EYlZ0MDVMRml3UUJjdVhGQmFXcHBTVTFPclhib0NBQUJRNTJ3Mm03SFpiTVlmSEQxNjFIanFzZGxzNXBGSEhqRTdkdXd3THBmcm12Wjc3cm5IakJrenhyejMzbnZHN1haZjA0ZlQ2YXgyak92MTRXay9jZUtFOTVqejU4OGJ1OTF1Y25KeXZOdjI3ZHRuNHVQamEzUWVOcHZOdlB6eXk5NzJ2THc4RXhjWFozNy8rOStieHg5LzNEdDJkZU1VRnhlYi92MzdteSsvL1BLR1kxNitmUG1HNzhYMTNwdXJqeXNxS2pKMnU5MGNPWEtrVXQ4ZmZ2aWhlZUNCQnlydG41K2Y3MjNmdjMrL3NkdnR4dVZ5VlhzT2hZV0Z4bWF6bVdQSGpubmJ2L2ppaXlxL1pyNHdhOVlzejlmdTU3NytmeFFBQUEvdUR0SEVaV1JrcUZXclZqcDkrclJlZWVVVjdkbXpwOUpNWWtaR2hscTNibjNMWTFUVlI2ZE9uYnl2ejV3NUkyT01KaytlZk0xKzVlWGxhdDY4ZWEzR2lJNk8xckJody9UV1cyOXA3ZHExc2l5clJ1TjRIcFBjczJmUGFzL3ZacHcrZlZyR0dFVkhSMWZhM3FWTEY1MC9mNzdTbXVuYmI3L2Qrem9zTEV6R0dGVlVWRlI3RGdVRkJkNCtQVUpEUSt2NlZBQUFhSklJd1FIQXNpeDE3TmhSRXlkTzFKTlBQdG5nRjYxNWdxa2t0V3ZYVHBLMFk4Y09SVVZGM1hMZnAwNmQwbWVmZmFaaHc0WnAzYnAxc3Rsc05ScW5iZHUya3E3YzVhRlhyMTZWMmp5M0Zpc3RMZlVHNzlxdVdXN2Z2cjJrSzQ5a3Z1dXV1eXJWR3hrWldhTjExOVdkZ3lmd25qMTcxdnZhRTR3QkFFRFZXQk1jQUl3eGNqZ2NldWVkZDlTM2IxK2Yzc0lyTWpKU05wdE55NVl0VTBGQmdWd3VsM0p6YzNYdzRNRmE5K1YydXpWdjNqeE5tREJCQ3hZc1VHNXVyclp0MjFhamNTSWpJelY0OEdDbHBLUW9OemRYTHBkTE9UazVjamdjNnRhdG0xcTNicTN0MjdkTHVuS3gzL3IxNnl1TkhSNGVMdW5LeFhpZUMvT3VGaEVSb1dIRGhpa2xKVVhmZlBPTlhDNlh2dnJxSzczMjJtdWFPblZxbmJ4WG5UdDNWblIwdEZhdFdxWGk0bUk1SEE2OS9mYmJ0WDRmQVFBSVJJVGdKaTQrUGw3MzNIT1BIbjMwVVlXRWhPamxsMSt1OGJGWDN3R2hMaTFac2tSQlFVRWFQMzY4QmcwYXBPVGtaQmxqcWp3bVBqNWVkcnZkKzNIeDRrVzkrZWFiS2l3czFHT1BQYWFRa0JBbEpTVnB4WW9WM3RuUTZzWkpTVWxSNzk2OWxaaVlxTGk0T0NVbko4dnBkS3BseTVaS1NVblI1czJibFpDUW9NVEVSQTBjT0xCU1BWMjdkdFhZc1dPVmxKU2tjZVBHWGJmbUYxOThVWGE3WGJObXpWSnNiS3ptejUrdjZkT25hOUtrU1hYMlhpMWV2RmpuenAzVGd3OCtxT2VmZjE1ang0NnRjZDhBQUFReXEvcGRVRk0ybTgxSTEzKzZHaENvWnMrZTdibHJ4WWhEaHc1OTVPdDZBQUNRbUFrR0FBQkFBQ0lFQXdBQUlPQVFnZ0VBQUJCd0NNRUFBQUFJT0lSZ0FBQUFCQnhDTUFBQUFBSU9JUmdBQUFBQmh4QU1BQUNBZ0VNSUJnQUFRTUFoQkFNQUFDRGdFSUlCQUFBUWNBakJBQUFBQ0RpRVlBQUFBQVFjUWpBQUFBQUNEaUVZQUFBQUFZY1FEQUFBZ0lCRENBWUFBRURBSVFRREFBQWc0QVQ3dW9DbWFQYnMyYjR1QWZBYm1abVp2aTRCQUlCckVJTHJrREhtdkdWWjdmaWhEMXpEdU4zdVFsOFhBUUNBQnlHNERobGo3SlpsL2N6WGRVQ1N0T3VmL3gzaDB5b2dTWEs3M1lWSGpoejUwdGQxQUFBQU5HazJtODNZYkRiajZ6b0FBSUIvNHNJNEFBQUFCQnhDTUFBQUFBSU9JUmdBQUFBQmh4QU1BQUNBZ0VNSUJnQUFRTUFoQkFNQUFDRGdFSUlCQUFBUWNBakJBQUFBQ0RpRVlBQUFBQVFjUWpBQUFBQUNEaUVZQUFBQUFZY1FEQUFBZ0lCRENBWUFBRURBSVFRREFBQWc0QkNDQVFBQUVIQXNYeGNBMUlWKy9mbzlaVm5XQzFkdDZ2alAvLzc5cW0xdkhqcDA2T3A5QUFCQWdBcjJkUUZBSGZsQy93cStWL051YzdsY0h6VmNPUUFBd0o4eEU0eW13ckxaYkNjbFJWK3YwUmpqT0h6NGNHZEpwbUhMQWdBQS9vZzF3V2dxaktRTlZiVC9YeEdBQVFEQVB4R0MwV1JVVkZTazNhZ3RLQ2pvdllhc0JRQUErRGVXUTZBcENlclhyOThweTdJNi9Hajd1VU9IRGtWS2N2dWlLQUFBNEgrWUNVWlQ0cllzNjVvbEVjYVkveXNDTUFBQXVBb2hHRTJLTWViRDYyemI2SXRhQUFDQS95SUVvMGs1ZlBqd2ZtUE0rYXMyRlRkcjFteUh6d29DQUFCK2lSQ01wcVpDMHFhclB0K1RsWlZWN3F0aUFBQ0FmeUlFbzhteExHdnJWWi8rMldlRkFBQUF2MFVJUnBOVFhGejhxVEhta3FTU3MyZlBidkYxUFFBQXdQOFFndEhrbkR4NTBtbFoxbFpqekdlblRwMzZoNi9yQVFBQS9pZlkxd1VBOWNFWXM5a1k4eE5mMXdFQUFQd1REOHZ3SVp2TnRrdlN6MzFkQjNBempESDdEeDgrSE9mck9nQUF1QmtzaC9BdEFqQWFMY3V5QnZtNkJnQUFiaGJMSWZ4QVZsYVdyMHNBYXNWdXQvdTZCQUFBYmdrendRQUFBQWc0aEdBQUFBQUVIRUl3QUFBQUFnNGhHQUFBQUFHSEVBd0FBSUNBUXdnR0FBQkF3Q0VFQXdBQUlPQVFnZ0VBQUJCd0NNRUFBQUFJT0lSZ0FBQUFCQnhDTUFBQUFBSU9JUmdBQUFBQmh4QU1BQUNBZ0VNSUJnQUFRTUFoQk9PbVpHZG55MjYzVi9xWU1HR0NyOHVxZCtYbDVWcS9mcjBtVDU2c2dRTUhhc0NBQVJvelpveE9uRGhSNVhHZTk2dWtwS1RTYXdBQTRCdkJ2aTRBalZ0R1JvWmF0Mjd0NnpLODh2UHpsWlNVcEkwYk42cEZpeFoxMm5kcGFha1NFeE5sak5Fenp6eWozcjE3cTZLaVF0bloyV3JWcWxXZGpnVUFBT29YSVJoTnlvVUxGNVNmbjE4dmZhOWV2VnBPcDFOdnZ2bW1OMkMzYU5GQ01URXg5VEllQUFDb1B5eUhRTDF3dTkxS1RVMVZRa0tDWW1KaU5ITGtTQjAvZmx5U1ZGWldwcVZMbDJySWtDR0tpNHZUM0RQWjc5MEFBQ0FBU1VSQlZMbHpkZW5TcFdxUHZkNHlBcysyc3JJeVNkTDA2ZE1sU2JHeHNiTGI3ZDc5cWhyVDAwZGFXcHFHRGgycVpjdVdYWE0rRlJVVit2REREL1hFRTA5VU9jTjg4T0JCVFpreVJURXhNUm85ZXJReU16TnYvazBFQUFEMWhoQ01lckZ5NVVwdDJiSkZDeGN1MVA3OSs3VjY5V3ExYWROR2tyUm8wU0tkT0hGQ0d6WnMwUGJ0MjFWVVZLVGx5NWZYNk5qcXBLYW1TcEl5TXpPVmxaWGwzVjdkbUpKMDRNQUJwYWVuYStiTW1kZjBtNStmcjVLU0V2WHUzYnZLOFM5ZnZxd1hYbmhCR1JrWnV2LysrL1hTU3kvVnFHNEFBTkN3Q01HNEpmSHg4ZDRMNHp3enFCY3ZYdFRHalJzMWYvNTg5ZTNiVjhIQndZcU9qbGFIRGgxVVZGU2tuVHQzYXM2Y09ZcU1qRlNiTm0zMDZLT1BhcytlUGRVZWU3T3FHOU5qNnRTcENna0pVV2hvNkRWOWxKZVhTNUtDZzZ0ZVFUUmt5QkJGUjBjckx5OVBvYUdoY2pnY3FxaW91T25hQVFCQS9XQk5NRzdKOVM2TWN6Z2NjcmxjNnRtejV6WDduemx6UnNZWVRaNDgrWnEyOHZMeUtvKzlXZFdONmRHcFU2Y2I5dEdoUXdkWmxxV1RKMDlXV21ieFk2dFdyVkphV3ByNjlPbWpsaTFiU3JxeXZBTUFBUGdYUWpEcVhOdTJiU1ZkV1VMUXExZXZTbTN0MnJXVEpPM1lzVU5SVVZHMU90YXpGcmUwdE5RYnZLOWVTM3dqMVkzcFlWbldEZHZDdzhNVkV4T2p0OTU2NjRZaCtOU3BVMHBOVGRXbVRac1VIUjJ0ek14TWZmenh4OVhXQndBQUdoN0xJVkRuSWlNak5YandZS1drcENnM04xY3VsMHM1T1RseU9CeUtqSXlVeldiVHNtWExWRkJRSUpmTHBkemNYQjA4ZUxEYVk3dDE2NmJXclZ0cisvYnRraVNuMDZuMTY5ZFhHanM4UEZ5U2RPVElFUlVYRjN2N3JHck1tbnIrK2VkMTdOZ3hQZmZjY3pwNThxUmNMcGVLaTR1MWQrOWU1ZVhsZVpjOW5ENTlXc1hGeFhyLy9mZHY2WDBFQUFEMWh4Q01XM0wxbW1DNzNhNkxGeTlLa2xKU1V0UzdkMjhsSmlZcUxpNU95Y25KY2pxZGtxUWxTNVlvS0NoSTQ4ZVAxNkJCZzVTY25DeGpqTGZQR3gzYnNtVkxwYVNrYVBQbXpVcElTRkJpWXFJR0RoeFlxWjZ1WGJ0cTdOaXhTa3BLMHJoeDQ3emJxeHV6SnJwMDZhSjMzMzFYb2FHaG1qMTd0Z1lNR0tCUm8wYnAzWGZmVlhCd3NMcDE2NlpKa3licDJXZWYxZFNwVTYrcERRQUErSThiLy8wWDljNW1zeGxKbGU1aUFEUUduaVVoaHc0ZDR0OFFBRUNqeEV3d0FBQUFBZzRoR0FBQUFBR0hFQXdBQUlDQVF3Z0dBQUJBd0NFRUF3QUFJT0R3c0l3QWxwMmRyZW5UcDB1U2dvS0NkT2VkZCtxLy91dS8xSzFidDJ2YUxjdFNtelp0Tkhqd1lQMzJ0NzlWV0ZpWUpGVjZjTVQxN25KUmt6N3E4anc4ZXZUb29ROCsrS0JPK3E5TEJRVUZldkxKSjdWbHl4WUZCZkU3S0FBQXZzSlBZU2dqSTBONzkrNVZWRlNVNXMyYmQ5MzJnd2NQYXUzYXRmcjIyMisxWU1FQ2IxdHFhcW9rS1RNenM5b3hidFJIWGNuSXlGQldWcGF5c3JMOElnRG41K2RyekpneEtpc3I4MjZMakl6VXRtM2JDTUFBQVBnWVA0a2hTUW9ORGRXNGNlTjAvUGh4dWQzdWE5cURnb0xVdlh0M1BmbmtrOXEzYjk5MTk2bE9YZlRSbUZ5NGNFSDUrZm0rTGdNQUFGd0hJUmhlbHk1ZFV2djI3YXVjcFhRNm5XclZxdFV0eldSZTNVZDJkcmJzZHJ2UzB0STBkT2hRTFZ1MlRKSlVWbGFtcFV1WGFzaVFJWXFMaTlQY3VYTjE2ZEtsV28rMWFkTW1EUmt5eFBzSTVTTkhqaWcrUGw0T2g2Tkc0N2pkYnFXbXBpb2hJVUV4TVRFYU9YS2tqaDgvN3EyN3BLVEV1NjlubTJmbTE3TkVJelkyMXJ0czVNZkhsWmVYYTgyYU5SbzFhcFMzLzdWcjEzcC9RZkRzZitEQUFVMlpNa1VEQmd6UWhBa1RkUHo0OFZxL0Z3QUE0RjhJd1pBa25UOS9YdXZYcjllMGFkT3UyKzUydS9YMTExOXJ6Wm8xbWpoeDRrMk5VVlVmQnc0Y1VIcDZ1bWJPbkNsSldyUm9rVTZjT0tFTkd6Wm8rL2J0S2lvcTB2TGx5MnM5NXZqeDQ5VzllM2U5OGNZYmNydmRXcnAwcVdiTm1xVTc3cmlqUnVPc1hMbFNXN1pzMGNLRkM3Vi8vMzZ0WHIxYWJkcTBxZEhZVnk4VnVkRlRBVk5TVXZUcHA1OXF4WW9WMnI5L3Z4WXZYcXl0VzdmcTlkZGZyN1RmbGkxYjlPcXJyMnIzN3QyS2lvclN3b1VMYS8xZUFBQ0FmK0hDT0NnK1BsNlMxS1ZMRjRXSGg4dnRkbGVhNlkyUGoxZFFVSkE2ZCs2c1gvN3lsNW8wYWRKTmpWRlZIMU9uVGxWSVNJZ2txYWlvU0R0Mzd0Ujc3NzJueU1oSVNkS2pqejZxMy8zdWQxV3VKZmFjaHlSTm5qeFp6enp6akN6TDBnc3Z2S0JwMDZZcE9EaFlJU0VoM2dCZTNUZ1hMMTdVeG8wYnRXYk5Hdlh0MjFlU0ZCMGRMVWs2ZCs1Y3JkK0RIL3ZoaHgrMGZmdDIvZWxQZjlKUGYvcFRTVktmUG4wMGMrWk1yVnExU2s4OTlaUjMzOW16WnlzaUlrS1NOR25TSlAzNjE3Kys1dXNFQUFCcWpoQU1aV1JrcUZXclZqcDkrclJlZWVVVjdkbXpwOUpzYUVaR2hscTNibjNMWTFUVlI2ZE9uYnl2ejV3NUkyT01KaytlZk0xKzVlWGxhdDY4ZWEzR2lJNk8xckJody9UV1cyOXA3ZHExc2l5clJ1TTRIQTY1WEM3MTdObXoydk83R2FkUG41WXh4aHVzUGJwMDZhTHo1ODlYV2pOOSsrMjNlMStIaFlYSkdLT0tpZ3ExYU5HaVhtb0RBS0NwSXdSRDBwWGJsM1hzMkZFVEowN1VrMDgrMmVBWHJYbUNxU1MxYTlkT2tyUmp4dzVGUlVYZGN0K25UcDNTWjU5OXBtSERobW5kdW5XeTJXdzFHcWR0MjdhU3J0emxvVmV2WHBYYVBPR3p0TFRVRzd4cnUyYTVmZnYya3FUdnZ2dE9kOTExVjZWNkl5TWptZVVGQUtBZThWTVdraVJqakJ3T2g5NTU1eDMxN2R2WHB3RXNNakpTTnB0Tnk1WXRVMEZCZ1Z3dWwzSnpjM1h3NE1GYTkrVjJ1elZ2M2p4Tm1EQkJDeFlzVUc1dXJyWnQyMWFqY1NJakl6VjQ4R0NscEtRb056ZFhMcGRMT1RrNWNqZ2M2dGF0bTFxM2JxM3QyN2RMdW5LeDMvcjE2eXVOSFI0ZUx1bkt4WGllQy9PdUZoRVJvV0hEaGlrbEpVWGZmUE9OWEM2WHZ2cnFLNzMyMm11YU9uVnFyYzhWQUFEVUhDRVlpbytQMXozMzNLTkhIMzFVSVNFaGV2bmxsMnQ4N05WM1FLaExTNVlzVVZCUWtNYVBINjlCZ3dZcE9UbFp4cGdxajRtUGo1ZmRidmQrWEx4NFVXKysrYVlLQ3d2MTJHT1BLU1FrUkVsSlNWcXhZb1VLQ2dwcU5FNUtTb3A2OSs2dHhNUkV4Y1hGS1RrNVdVNm5VeTFidGxSS1NvbzJiOTZzaElRRUpTWW1hdURBZ1pYcTZkcTFxOGFPSGF1a3BDU05HemZ1dWpXLytPS0xzdHZ0bWpWcmxtSmpZelYvL254Tm56NzlwdFpkQXdDQW1yT3Ezd1gxeFdhekdlbjZUMW9EL0pubmxtK0hEaDNpM3hBQVFLUEVUREFBQUFBQ0RpRVlBQUFBQVljUURBQUFnSUJEQ0FZQUFFREFJUVFEQUFBZzRCQ0NBUUFBRUhBSXdRQUFBQWc0aEdBQUFBQUVIRUl3QUFBQUFnNGhHQUFBQUFHSEVBd0FBSUNBUXdnR0FBQkF3Q0VFQXdBQUlPQVFnZ0VBQUJCd0NNRUFBQUFJT01HK0xnRFM1TW1UZlYwQ0FBQkFRQ0VFKzlacFNSMXljM045WFFkd004NzV1Z0FBQUc0V0lkaUhLaW9xN3BZVTdlczZtcUxnNE9CTVNhcW9xSWoxZFMxTmxXVlpmL04xRFFBQUFMaUt6V1l6TnB2TitMb09BQURnbjdnd0RnQUFBQUdIRUF3QUFJQ0FRd2dHQUFCQXdDRUVBd0FBSU9BUWdnRUFBQkJ3Q01FQUFBQUlPSVJnQUFBQUJCeENNQUFBQUFJT0lSZ0FBQUFCaHhBTUFBQ0FnRU1JQmdBQVFNQWhCQU1BQUNEZ0VJSUJBQUFRY0FqQkFBQUFDRGlFWUFBQUFBUWNRakFBQUFBQ0RpRVlBQUFBQVljUURBQUFnSUJqK2JvQW9DNzA2OWZ2LzBqNmxlZHp5N0lla2lSanpNZFhiZnZvMEtGRHIvaWdQQUFBNEdlQ2ZWMEFVQmVNTVhsQlFVRVAvWGk3Snd4TGt0dnRYdFd3VlFFQUFIL0ZURENhREp2TmRsWlMrK3UxR1dPS0RoOCszSzZCU3dJQUFINktOY0ZvTW93eDY2dG8zdFZnaFFBQUFMOUhDRVpUOHVHTkdvd3hIelJrSVFBQXdMK3hIQUpOaWRXdlg3OXpsbVg5ZU5uRGhVT0hEcldUNVBaRlVRQUF3UDh3RTR5bXhFaDY1enJiUHhZQkdBQUFYSVVRakNZbEtDaG8yNCszc1JRQ0FBRDhHTXNoME5RMCsrZVNpRGIvL1B6aVA1ZENWUGl5S0FBQTRGK1lDVVpUNDVMMHZ1Y1RZOHh1RVlBQkFNQ1BFSUxSRkczeHZMQXNhNU12Q3dFQUFQNkpFSXdtNS9EaHc1OUpLamJHWEhZNm5WdDlYUThBQVBBL1BEWVpUVkc1cEkyV1piVS9kdXhZbWErTEFRQUEvb2NRakticXo1SWlmRjBFQUFEd1Q0MzY3aEEybTIyUHBLRytyZ05BNDJLTU9YajQ4T0VZWDljQkFQQ2R4cjRtbUFBTW9OWXN5N3JYMXpVQUFIeXJTU3lIeU1ySzhuVUpBQm9KdTkzdTZ4SUFBSDZnc2M4RUF3QUFBTFZHQ1BZVDJkblpzdHZ0S2lrcDhac3hDd29LTkcvZVBEM3d3QVBxMzcrLzdydnZQcjMyMm1zTlZwOC95c2pJa04xdTEzdnZ2ZWZyVXJ3OFgwZTczYTcrL2Z0cjJyUnArdXRmLytwdEx5Z28wQ09QUENLMzIzMUwvWmVWY2FNTkFFRFRRUWpHZFZWVVZPaUpKNTVRdTNidHRISGpSbVZtWmlvMU5WVzllL2YyZFdrK2xaNmVyazZkT2lrOVBiMVd4K1huNTJ2TW1ESDFHaVF6TWpLMGQrOWVSVVZGYWQ2OGVkN3RrWkdSMnJadG00S0MrTjhkQUFBUGZpcml1dkx5OHVSd09EUnQyalRkZnZ2dENnNE9WdmZ1M1RWbzBDQmZsK1l6eGNYRit2enp6elZuemh5ZFBIbFNPVGs1TlQ3MndvVUx5cy9QcjhmcXJnZ05EZFc0Y2VOMC9QanhtNTc1QlFBZ0VCQ0NHNEd5c2pJdFhicFVRNFlNVVZ4Y25PYk9uYXRMbHk1SmttYlBucTNrNU9SSyt5Y21KdXJsbDErdTl0aXFkT2pRUWJmZGRwdGVmZlhWR3k2WHFLN3ZIMzc0UVU4Ly9iUmlZMk0xYXRRb3ZmSEdHOTQvcTE5dktjYVAvK3hlVmYrZWZROGNPS0FwVTZab3dJQUJtakJoZ280ZlArN3R6KzEyS3pVMVZRa0pDWXFKaWRISWtTTzk3VGZ6dnV6YXRVdmR1M2RYYkd5cyt2ZnZmODFzY0ZYalRaOCtYWklVR3h0YjZjS3M4dkp5clZtelJxTkdqZkllczNidFdtK0E5WnhuV2xxYWhnNGRxbVhMbGxWWm95UmR1blJKN2R1Mzk4NzhYdjFlMStSOUt5NHUxclBQUHF1QkF3ZHExS2hST25EZ1FMVmpBZ0RRMkJDQ0c0RkZpeGJweElrVDJyQmhnN1p2MzY2aW9pSXRYNzVja3BTUWtLQlBQLzFVNWVYbGtxVEN3a0o5K2VXWEdqdDJiTFhIVmlVOFBGeExsaXpSNTU5L3JvU0VCSzFidCs2YU1GeGQzL1BuejlmRml4ZTFmZnQycGFhbUtqTXpzODdPMjJQTGxpMTY5ZFZYdFh2M2JrVkZSV25od29YZXRwVXJWMnJMbGkxYXVIQ2g5dS9mcjlXclY2dE5telkzL2I2a3A2ZnI0WWNmbGlROS9QREQrdWlqajFSUlVWR2o4VkpUVXlWSm1abVpsZTVta3BLU29rOC8vVlFyVnF6US92Mzd0WGp4WW0zZHVsV3Z2LzU2cGJFUEhEaWc5UFIwelp3NXM4b2F6NTgvci9YcjEydmF0R2xWN2xmVis3Wmd3UUpkdUhCQmFXbHBOL1YxQXdBQTljeG1zeG1ieldhYWdxTkhqeHFieldZdVg3NWNhZnY1OCtlTjNXNDNPVGs1M20zNzl1MHo4Zkh4eGhoam5FNm51ZSsrKzh4bm4zMW1qREhtM1hmZk5UTm16S2pSc1RjYTgyckZ4Y1htRDMvNGc3bnZ2dnZNaUJFanZIMVYxM2RoWWFHeDJXem0yTEZqM3ZZdnZ2akMyR3cyNDNRNnJ6dTJaNXZUNmF4eDdmbjUrZDcyL2Z2M0c3dmRibHd1bHlrdUxqYjkrL2MzWDM3NTVUWG5WRjNmMTNQeTVFbHp6ejMzbU8rLy85NFlZMHhKU1lrWk5HaVEyYnQzci9kOXV0RjRQejQzajZLaUltTzMyODJSSTBjcTdmdmhoeCthQng1NG9OSnhKMDZjdUdGdG5uMDhINDg4OG9qWnNXT0hjYmxjbGRvdlg3NWM3ZnRXM2RldEtmQzhUNzcrOXdzQTRGdE40ajdCVGRtWk0yZGtqTkhreVpPdmFTc3ZMMWVMRmkzMDBFTVBhZmZ1M1JvOGVMQjI3ZHFsaVJNbjF1alltZ2dMQzlQTW1UTTFaY29VelprelIzUG56dFhtelp1cjdidWdvRUNTMUtWTEYrLzIwTkRRR28xWm05cHZ2LzMyU3JVYVkxUlJVU0dId3lHWHk2V2VQWHZXdXUvbXpadGZzejB0TFUzR0dJMGJOODY3emVsMEtqMDlYZmZmZjMrVjQ5M0k2ZE9uWll4UmRIUjBwZTFkdW5UUitmUG5LNjNwN2RTcFU3WDlaV1JrcUZXclZqcDkrclJlZWVVVjdkbXo1NGF6MnpkNjMyNzE2d1lBUUdOQkNQWno3ZHExa3lUdDJMRkRVVkZSMTkwbklTRkJNMmZPVkc1dXJ2NzJ0Ny9wd1FjZnJQR3hOUlVlSHE0Wk0yYm9xYWVla3R2dHJyYnZzTEF3U2RLNWMrZThJZXJzMmJQZTloWXRXa2lTU2t0TDFicDFhMG1xdENiM1ZtdHYyN2F0cEN0M1plalZxMWVsdHRyMjdYSzV0R3ZYTGozOTlOTzY3Nzc3dk51UEhqMnFCUXNXcUtpb3FNcnhicVI5Ky9hU3BPKysrMDUzM1hXWGQvdXBVNmNVR1JsWjZXNE9sbFd6SjV4YmxxV09IVHRxNHNTSmV2TEpKMnQ5Y2R6Vlh5dlBhMDh3QmdDZ0tXRk5zSjhwS2lwU1lXR2hDZ3NMZGY3OGVVVkdSc3BtczJuWnNtVXFLQ2lReStWU2JtNnVEaDQ4NkQybVY2OWVpb3FLMHNzdnY2d1JJMGFvWmN1V2tsU2pZMi9rbTIrKzBkcTFhNVdmbnkrWHk2WEN3a0p0M2JwVjk5NTdyNEtDZ3FydHUxT25UdXJSbzRkV3JWcWw0dUppT1J3T3JWKy8zdHQvdDI3ZDFMcDFhMjNmdmwzU2xWblZxOXR2cFhiUDhZTUhEMVpLU29weWMzUGxjcm1VazVNamg4TlI2NzYvK09JTFhiaHdRYU5HalZMSGpoMjlIdzgrK0tEQ3dzSzBhOWV1S3NlVHJ2d1NJVWxIamh4UmNYR3hKQ2tpSWtMRGhnMVRTa3FLdnZubUc3bGNMbjMxMVZkNjdiWFhOSFhxMUJxZDU0OFpZK1J3T1BUT08rK29iOSsrdGI0dFd1Zk9uUlVkSFYzcDYvYjIyMi9mVkMwQUFQZ3pRckNmU1VoSTBQRGh3elY4K0hBbEpDUklrcFlzV2FLZ29DQ05IejllZ3dZTlVuSnlzb3d4MXh4MzZOQWg3d1Z4SGpVNTluckN3OE9WbFpXbGFkT21hY0NBQWZyVnIzNmxrSkFRdmZUU1N6WHVlL0hpeGZyKysrODFmUGh3UGZmY2MzcmtrVWU4YlMxYnRsUktTb28yYjk2c2hJUUVKU1ltYXVEQWdYVlN1MGRLU29wNjkrNnR4TVJFeGNYRktUazVXVTZuczlaOXA2ZW5LeVlteGp1NzdkR3NXVE05OE1BRDNydEVWRFZlMTY1ZE5YYnNXQ1VsSlZWYVV2SGlpeS9LYnJkcjFxeFppbzJOMWZ6NTh6VjkrblJObWpTcHh1ZnBFUjhmcjN2dXVVZVBQdnFvUWtKQ3ZIY0lxYTNGaXhmcjNMbHpldkRCQi9YODg4OWY4ejBGQUVCVFVMTy9zZm9wejhVdFYxOXRELytWbloydDZkT25Lek16MDdzY0FtaG9ubHZVSFRwMHFGSC8rd2NBdURYTUJBTUFBQ0RnRUlJQkFBQVFjTGc3QkJwTTc5NjlXYm9DQUFEOEFqUEJBQUFBQ0RpRVlBQUFBQVFjUWpEOFdrWkdodXgydTk1Nzd6MWZsd0lBQUpvUVFqRDhXbnA2dWpwMTZ1UzlGMjlONWVmbmE4eVlNU29ySzZ1bnlnQUFRR05HQ0liZktpNHUxdWVmZjY0NWMrYm81TW1UeXNuSnFmR3hGeTVjVUg1K2ZqMVdCd0FBR2pOQ01QeldybDI3MUwxN2Q4WEd4cXAvLy83WHpBYTczVzZscHFZcUlTRkJNVEV4R2pseXBJNGZQeTVKbWo1OXVpUXBOamJXKzNBRVNTb3ZMOWVhTldzMGF0UW83ekZyMTY2VjIrMldkT1dCSG5hN1hXbHBhUm82ZEtpV0xWdldNQ2NMQUFBYUZMZElnOTlLVDAvWHd3OC9MRWw2K09HSHRYTGxTdjNtTjc5UmNQQ1ZiOXVWSzFmcXM4OCswOEtGQzlXclZ5L2w1K2VyVmF0V2txVFUxTlRyUHAwdUpTVkZYMy85dFZhc1dLSG82R2g5L2ZYWG1qTm5qaW9xS3ZUVVUwOTU5enR3NElEUzA5TnI5WmhtQUFEUWVEQVRETCtVbDVlbm5Kd2MvZnpuUDVja0RSMDZWS1dscGRxM2I1OGs2ZUxGaTlxNGNhUG16NSt2dm4zN0tqZzRXTkhSMGVyUW9jTU4rL3poaHgrMGZmdDIvZWQvL3FkKyt0T2ZLamc0V0gzNjlOSE1tVE8xWmN1V1N2dE9uVHBWSVNFaENnME5yYitUQkFBQVBzTk1NUHhTV2xxYWpERWFOMjZjZDV2VDZWUjZlcnJ1di85K09Sd091Vnd1OWV6WnM4WjluajU5V3NZWVJVZEhWOXJlcFVzWG5UOS8zcnNrUXBJNmRlcDA2eWNCQUFEOEZpRVlmc2ZsY21uWHJsMTYrdW1uZGQ5OTkzbTNIejE2VkFzV0xGQlJVWkhhdG0wcjZjcGRJSHIxNmxXamZ0dTNieTlKK3U2NzczVFhYWGQ1dDU4NmRVcVJrWkVLQ3ZyWEgwWXN5NnFMVXdFQUFINks1UkR3TzE5ODhZVXVYTGlnVWFOR3FXUEhqdDZQQng5OFVHRmhZZHExYTVjaUl5TTFlUEJncGFTa0tEYzNWeTZYU3prNU9YSTRISktrOFBCd1NkS1JJMGRVWEZ3c1NZcUlpTkN3WWNPVWtwS2liNzc1Umk2WFMxOTk5WlZlZSswMVRaMDYxV2ZuQ3dBQUdoNGhHSDRuUFQxZE1URXhDZ3NMcTdTOVdiTm1ldUNCQjd4M2lVaEpTVkh2M3IyVm1KaW91TGc0SlNjbnkrbDBTcEs2ZHUycXNXUEhLaWtwcWRLU2loZGZmRkYydTEyelpzMVNiR3lzNXMrZnIrblRwMnZTcEVrTmQ0SUFBTURuR3ZYZmZHMDJtNUdrckt3c1g1Y0NvSkh3M0RMdjBLRkRqZnJmUHdEQXJXRW1HQUFBQUFHSEVBd0FBSUNBUXdnR0FBQkF3Q0VFQXdBQUlPQVFnZ0VBQUJCd0NNRm9kREl5TW1TMzIvWGVlKy9kY2wvWjJkbXkyKzBxS3l1cmc4b0FBRUJqUVFoR281T2VucTVPblRwNTd4Y01BQUJRVzRSZ05DckZ4Y1g2L1BQUE5XZk9ISjA4ZVZJNU9UbStMZ2tBQURSQ2hHQTBLcnQyN1ZMMzd0MFZHeHVyL3YzN1Y1b045aXh0T0hEZ2dLWk1tYUlCQXdab3dvUUpPbjc4dUhlZjR1SmlQZnZzc3hvNGNLQkdqUnFsQXdjTytPSTBBQUNBanhHQzBhaWtwNmZyNFljZmxpUTkvUEREK3VpamoxUlJVVkZwbnkxYnR1alZWMS9WN3QyN0ZSVVZwWVVMRjNyYkZpeFlvQXNYTGlndExVMnBxYW5Lek14czBQb0JBSUIvSUFTajBjakx5MU5PVG81Ky92T2ZTNUtHRGgycTB0SlM3ZHUzcjlKK3MyZlBWa1JFaE1MRHd6VnAwaVRsNXViSzdYYnIvUG56K3Z6enovV2IzL3hHRVJFUmlvaUkwT09QUCs2TFV3RUFBRDRXN09zQ2dKcEtTMHVUTVVianhvM3pibk02blVwUFQ5Zjk5OS92M1hiNzdiZDdYNGVGaGNrWW80cUtDaFVVRkVpU3VuVHA0bTBQRFEydC84SUJBSURmSVFTalVYQzVYTnExYTVlZWZ2cHAzWGZmZmQ3dFI0OGUxWUlGQzFSVVZGUnRINTdBZS9ic1dlOXJUekFHQUFDQmhlVVFhQlMrK09JTFhiaHdRYU5HalZMSGpoMjlIdzgrK0tEQ3dzSzBhOWV1YXZ2bzNMbXpvcU9qdFdyVktoVVhGOHZoY09qdHQ5OXVnT29CQUlDL0lRU2pVVWhQVDFkTVRJekN3c0lxYlcvV3JKa2VlT0NCR3Q4emVQSGl4VHAzN3B3ZWZQQkJQZi84OHhvN2RteDlsQXNBQVB5YzVlc0Nib1hOWmpPU2xKV1Y1ZXRTQURRU2RydGRrblRvMEtGRy9lOGZBT0RXTUJNTUFBQ0FnRU1JQmdBQVFNQWhCQU1BQUNEZ0VJSUJBQUFRY0FqQkFBQUFDRGlFWUZRcE96dGJkcnU5MHNlRUNSTlVVRkNnUng1NVJHNjN1OW8rYXJLdlo1eVNrcEphMVZkZVhxNzE2OWRyOHVUSkdqaHdvQVlNR0tBeFk4Ym94SWtUTlRxdmtwS1NLc2UrK3Z6NzkrK3ZhZE9tNmE5Ly9XdXRhcXh1ZkFBQTBQQjRZaHhxSkNNalE2MWJ0NjYwYmR1MmJUVTZOakl5c3NiNzFrWnBhYWtTRXhObGpORXp6enlqM3IxN3E2S2lRdG5aMldyVnFsV2RqcFdSa1NHMzI2MkZDeGRxM3J4NVdyOStmWjMyRHdBQUdoWWhHSTNXNnRXcjVYUTY5ZWFiYjZwRml4YVNwQll0V2lnbUpxWmV4Z3NORGRXNGNlT1VtSmdvdDl1dG9DRCtrQUlBUUdQRlQzSGNsT3N0SnpodzRJQ21USm1pQVFNR2FNS0VDVHArL1BnMSswclNoZzBiTkh6NGNNWEd4bXJac21XVitqMTY5S2kzajEvKzhwZkt6czYrN3ZnVkZSWDY4TU1QOWNRVFQzZ0Q4UFVjUEhoUVU2Wk1VVXhNakVhUEhxM016TXhiT3U5TGx5NnBmZnYybFFKd1ZXTzQzVzZscHFZcUlTRkJNVEV4R2pseXBQZDl1ZHJxMWFzMWZQaHcvZTF2Zjd1bCtnQUFRTTBRZ2xGbnRtelpvbGRmZlZXN2QrOVdWRlNVRmk1Y2VNMCtwMDZkMHNzdnY2eEZpeFpwejU0OUdqRmlSS1gyRHo3NFFLKzg4b3AyNzk2dGpoMDdhdEdpUmRjZEt6OC9YeVVsSmVyZHUzZVZOVjIrZkZrdnZQQ0NNakl5ZFAvOTkrdWxsMTY2NmZNN2YvNjgxcTlmcjJuVHB0VjRqSlVyVjJyTGxpMWF1SENoOXUvZnI5V3JWNnRObXphVmp2L2dndyswWmNzVy9lRVBmMURuenAxdnVqNEFBRkJ6TElkQWpjVEh4M3RmVDU0OFdRODk5TkExKzh5ZVBWc1JFUkdTcEVtVEp1blh2LzcxTlJmRE5XL2VYSlpsNmN5Wk03cjMzbnZWcTFldlN1MUpTVW42eVU5KzRoMW45dXpaMTExNlVGNWVMa2tLRHE3NlczaklrQ0VxTFMxVlhsNmVRa05ENVhBNFZGRlJVY096L2hmUCtYZnAwa1hoNGVHVmFyclJHUC80eHorMGNlTkdyVm16Um4zNzlwVWtSVWRIUzVMT25Uc25TZnJrazArMFpzMGEvZmQvLzdkNjlPaFI2N29BQU1ETklRU2pSbjU4WWR6MWxpbmNmdnZ0M3RkaFlXRXl4bHdUT0NNakk3Vnc0VUw5L3ZlLzF6dnZ2S1BmL2U1MzZ0ZXZuN2U5ZmZ2MjN0Y2hJU0hlUG42ODVLRkRodzZ5TEVzblQ1NlUzVzYvWWQyclZxMVNXbHFhK3ZUcG81WXRXMHBTamU1bzhXTVpHUmxxMWFxVlRwOCtyVmRlZVVWNzl1elI4dVhMcXh6RDRYREk1WEtwWjgrZU4rejM5Ny8vdllZUEgzN05Md01BQUtCK3NSd0NEVzdFaUJGS1QwOVhURXlNbm52dXVadnFJenc4WERFeE1YcnJyYmR1dU0rcFU2ZVVtcHFxMTE5L1hjdVhMOWZvMGFOdnRtUkprbVZaNnRpeG95Wk9uS2pQUHZ0TWJyZTd5akhhdG0wcjZjclNqUnRadkhpeGR1M2FwVTJiTnQxU2JRQUFvSFlJd1doUXAwK2YxcEVqUjJSWmxqcDM3cXl5c2pJWlkyNnFyK2VmZjE3SGpoM1RjODg5cDVNblQ4cmxjcW00dUZoNzkrNVZYbDZlZHhiNjlPblRLaTR1MXZ2dnYzOUx0UnRqNUhBNDlNNDc3Nmh2Mzc0S0NncXFjb3pJeUVnTkhqeFlLU2tweXMzTmxjdmxVazVPamh3T2gzZWYvL2lQLzlDU0pVdTBmUGx5N2R5NTg1YnFBd0FBTmNkeUNEUW9sOHVsRjE5OFVRNkhRM2ZjY1ljV0xWb2t5N0p1cXE4dVhicm8zWGZmMVIvLytFZk5uajFiaFlXRmF0V3FsWDc2MDUvcS8yL3Yzb09xcnZNL2pyL09TZkhPdUhoQngwdEVNMXY3OHhiZjR3VTFVWlM4MU1hRXNrYTJ2N1JwS2pQTC9jMm1rNDdtbFRHdnBiYm1qSzNMYnEzM0grVjliYWNtSTJMVXVKaUdSYU83S2Z5SUZER0prdHY1L1A1QXpnS0NJQ0RmQStmNW1HR0U3K2Y3L1h6Zm42OXd2bTgrZkw3dnMyalJJdDE5OTkyS2lZblIzTGx6MWIxN2Q4WEV4Q2d4TWJGZTV5cGZFK3p2NzYrUkkwZHEwYUpGa3FTZ29LQmJuaU0yTmxZYk5telFyRm16VkZCUW9LQ2dJTVhHeGxicWU4U0lFVnE0Y0tHV0xsMnE5dTNiYTh5WU1mV0tFUUFBMUYzOXNnOHZZVm1Xa2FUazVHUzdRd0hRVEpTdklVOUpTV25XcjM4QWdJWmhPUVFBQUFCOERra3dBQUFBZkU2TFdCTjhxeEpaQUFBQVFGWE5laWJZR0hQQzdoZ0FORXRuN0E0QUFBQ2cwVm1XWmNvZm5BUUFBS2lxV2M4RUF3QUFBUFZCRWd3QUFBQ2ZReElNQUFBQW4wTVNEQUFBQUo5REVnd0FBQUNmUXhJTUFBQUFuME1TREFBQUFKOURFZ3dBQUFDZlF4SU1BQUFBbjBNU0RBQUFBSjlERWd3QUFBQ2ZReElNQUFBQW4wTVNEQUFBQUo5REVnd0FBQUNmUXhJTUFBQUFuME1TREFBQUFKOURFZ3dBQUFDZlF4SU1BQUFBbjBNU0RBQUFBSi9qc0RzQW9ER0VoSVQ4dDZRbnk3OTJPQndUSk1rWWM3VEN0bitrcEtTOGFVTjRBQURBeTdTeU93Q2dNUmhqemptZHpnbFZ0NWNudzVMa2RyczNOVzFVQUFEQVd6RVRNWjQvUmdBQUV6SkpSRUZVakJiRHNxd2ZKSFdycnMwWWs1ZWFtaHJReENFQkFBQXZ4WnBndEJqR21IZHYwWHlreVFJQkFBQmVqeVFZTGNtK21ocU1NYnViTWhBQUFPRGRXQTZCbHNRUkVoSnkyZUZ3VkYzMjhHTktTa3FBSkxjZFFRRUFBTy9EVERCYUVpUHB2V3EySHhVSk1BQUFxSUFrR0MySzArbjhvT28ybGtJQUFJQ3FXQTZCbHVhdUcwc2lPdC80T3YvR1VvZ1NPNE1DQUFEZWhabGd0RFNsa25hVWYyR00rVkFrd0FBQW9BcVNZTFJFOGVXZk9CeU9QWFlHQWdBQXZCTkpNRnFjMU5UVVk1SitOTWI4VkZoWStMN2Q4UUFBQU8vRDJ5YWpKU3FXdE52aGNIVDc2cXV2aXV3T0JnQUFlQitTWUxSVS95dXBxOTFCQUFBQTcwUjFpQ1lTRWhLeXorRndSTm9kQjNDbkdHT3lDZ29LSHNqSXlMaHNkeXp3WHBabGZTUnByTjF4QUxDZk1lWUhTU0dwcWFuL1o4ZjVXUlBjUkVpQTBkSTVISTVlSFR0MmpMSTdEbmc5RW1BQWtpU0h3OUhkR1BPUVhlZG5PVVFUUzA1T3Rqc0VvTkU5OTl4elNrNU9sdHZ0L3RidVdOQTg4Rm9JK0xieSs0YWs3K3lLZ1psZ0FBQUErQnlTWUFBQUFQZ2NrbUFBQUFENEhKSmdBQUFBK0J5U1lBQUFBUGdja21BQUFBRDRISkpnQUFBQStCeVNZQUFBQVBnY2ttQUFBQUQ0SEpKZ0FBQUErQnlTWUFBQUFQZ2NrdUJtNlBUcDAzSzVYUHI1NTUrOTVwdzVPVGxhdEdpUklpSWlOR1RJRUkwZVBWcGJ0bXhwc3ZpOFdmbTFjN2xjR2p4NHNDSWlJclJzMlRMbDUrZFhhbS9LLzA4QUFId2RTVEFhcktTa1JNOCsrNndDQWdLMGE5Y3VKU1VsS1M0dVRnTUdETEE3TksrU2tKQ2dFeWRPYU92V3JUcC8vcndXTDE1c2QwZ0FBUGdza21BMDJMbHo1NVNWbGFYcDA2ZXJTNWN1YXRXcWxlNjU1eDZOSERuUzd0QzhqdFBwMUQzMzNLUG5uMzllbjMzMm1keHV0OTBoQVFEZ2swaUNXNWlpb2lLdFhyMWE0ZUhoZXZEQkI3Vmd3UUw5OU5OUGtxVFpzMmRyeVpJbGxmYWZOV3VXMXF4WlUrdXh0OUt6WjArMWJkdFdHemR1clBGUCtyWDFmZlhxVmYzeGozL1U4T0hEOWR2Zi9sYnZ2UE9PWEM2WGlvcUtxbDB1VUw2dFl2dng0OGMxYmRvMGhZYUdhdXJVcVRwNzlteWR6bDkrL1A3OSt6VjI3Rml0WGJ0V2t1UjJ1eFVYRjZmSXlFZ05HelpNRHovOHNLZlArbDZyY29XRmhXclhycDJjenB0L0JFK2NPS0ZwMDZacDJMQmhldlRSUjVXVWxLUXJWNjRvTkRSVWlZbUpudjJ1WDcrdXNMQXdKU1VsMVh1TXFKNHh4bUdNYVdPTThUZkdkREhHZExQNW84dU5XTm9ZWXh4Mlh4OEFhQWxJZ2x1WUZTdFc2T3V2djliT25UdDE4T0JCNWVYbGFkMjZkWktreU1oSWZmTEpKeW91THBZazVlYm02dVRKazVvOGVYS3R4OTZLdjcrL1ZxMWFwVTgvL1ZTUmtaSGF0bTNiVGNsd2JYMi85dHByeXMvUDE4R0RCeFVYRitkSjdHNUhmSHk4Tm03Y3FBOC8vRkE5ZXZUUTh1WEw2M3grU1RwKy9MZ09IRGlnbVROblNwTGVlT01OeGNmSGEvbnk1VXBNVE5SYmI3Mmx6cDA3TitoYXVkMXVwYWVuYS9QbXpYcjg4Y2VyM2FlZ29FQUxGeTVVUWtLQ3hvd1pvNVVyVnlvZ0lFRGg0ZUU2ZlBpd1o3K1BQdnBJblR0M1ZtaG9hTDNIaUJxMWx0Uk4wbjlKR2lFcHpPYVBFVGRpNlhZak5nQUFtZ2ZMc294bFdhWXhmUG5sbDhheUxGTlFVRkJwKzVVclY0ekw1VExmZlBPTlo5dG5uMzFtUm8wYVpZd3hwckN3MEl3ZVBkb2NPM2JNR0dQTTMvLytkL1AwMDAvWDZkaWF6bG5SdFd2WHpOdHZ2MjFHang1dEprMmE1T21ydHI1emMzT05aVm5tcTYrKzhyUi8vdm5ueHJJc1UxaFlXTzI1eTdkVmJMOXc0WUtuUFRFeDBiaGNMbE5hV2xybnNYMzk5ZGVWeGpKa3lCQno4dVRKbThaWlczOVZsZmR2V1pZWlBIaXdpWXFLTXR1M2J6ZHV0N3ZHYS92TEw3K1k5UFIwczJYTEZtTlpsaWt1TGpaZmZQR0ZHVEZpaEdlLzU1OS8zdnpsTDMrcFUwelZqYkV4UGZ2c3M4YXlMUFBBQXcrTXNmdG5yVEVZWXpvWlkwTHZ5TVZxbUZCalRDZTdyMDlETk9acklZRG15eHZ1RzYzc09qRWEzL2ZmZnk5ampKNTQ0b21iMm9xTGkrWG41NmNKRXlib3d3OC9WRmhZbUk0Y09lS1pqYXp0MkxybzFLbVRaczZjcVduVHB1blZWMS9WZ2dVTHRIZnYzbHI3enNuSmtTVDE3ZHZYczcxang0NTFPbWRGWGJwMHFSU0xNVVlsSlNWMUhsdnYzcjA5bjJkbFphbTB0RlQzM1hmZlRjZlUxbC9yMXRWUDFDVWtKS2g5Ky9hMWptUFRwazNhdjMrL0JnNGNxRFp0MmtncW0wRjJ1VnpxMmJPblB2NzRZN2xjTHAwNmRVb3JWNjZzVTB6VmpSRzM1S2V5V1ZkdjAwMWxzUUVBR29na3VBVUpDQWlRSkIwNmRFZzlldlNvZHAvSXlFak5uRGxUR1JrWnVuanhvaDU2NktFNkgxdFgvdjcrZXZycHAvWENDeS9JN1hiWDJuZW5UbVVUVzVjdlgvWWt2ei84OElPbjNjK3Y3SjUvL2ZwMVR4SjVPK3R2NnpvMmgrTS9TeTEvOWF0ZlNaSXVYTGlnZnYzNjFhdS8rc2pNekZSY1hKejI3Tm1qNE9CZ0pTVWw2ZWpSbzU3MjZPaG9IVHAwU05uWjJSbzdkcXduenZxTUViZmtsSGNtbTIzRU1qWUFhQlM4bURaamVYbDV5czNOVlc1dXJxNWN1YUxBd0VCWmxxVzFhOWNxSnlkSHBhV2x5c2pJMElrVEp6ekg5T3ZYVHoxNjlOQ2FOV3MwYWRJa3oweGpYWTZ0eWJmZmZxdXRXN2Zxd29VTEtpMHRWVzV1cnQ1Ly8zME5IVHBVVHFlejFyNTc5KzZ0ZSsrOVY1czJiZEsxYTllVWxaV2xkOTk5MTlOL1VGQ1EycmR2cjRNSEQwb3FlNmlzWW50dDZqTzJ3TUJBaFlXRktUWTJWaGtaR1NvdExkVTMzM3lqckt5c0JsMnIycFNVbEVpU3NyT3pkZTNhTmUzWXNhTlMreU9QUEtJelo4NW8zNzU5bWpKbFNvUEdDRFNVeStYYU9HalFvQ2h4TDJsU0ZXdVBsMzlNblRyVjdyQ3FsWk9UbzhjZWU2elJLdUhVTlBiYk9VOWQ5cVYrdTIvZ2hhc1ppNHlNMVBqeDR6VisvSGhGUmtaS2tsYXRXaVduMDZubzZHaU5IRGxTUzVZc2tUSG1wdU5TVWxJOEQ4U1ZxOHV4MWZIMzkxZHljckttVDUrdTBOQlFQZm5raytyUW9ZUG5UL1YxNmZ2MTExL1hwVXVYTkg3OGVNMmJOMCtQUGZhWXA2MU5temFLalkzVjNyMTdGUmtacVZtelptbkVpQkczZGEzcU03YlkyRmdOR0RCQXMyYk4wb01QUHFnbFM1YW9zTEN3UWRlcU5rRkJRWXFKaWRIY3VYUDExRk5QM1RUT1RwMDZLVHc4WE8zYXRaTmxXUTBlSTJySFRiZG1icmM3OUs2NzdvcTNMT3VhWlZtbkxjdDZic3lZTWZ5RnNZa2tKQ1FvT1RsWnljbkoycjE3dDkzaDZNS0ZDNHFLaWxKUlVaRm5XMkJnb0Q3NDRJTnFLK0UwUk5XeDM4NTU3bFJNQUdyQXd5QzNwK0tEYjZqczhjY2ZOenQyN0xBN2pFcTg0UUdIeG1US3lwSk5NYVp1RDRVMmhqcWVKOW9ZNHpWcmxVTkNRazZVdjdaVitQalpzcXl6Z3dZTitwK2dvS0MyVlkvaHRiRGhtdXA3OG5ZMXhldTJsLzA4b2dHODRiN0JiK3hBTS9Iamp6L3E2TkdqeXMzTjljejh3N2VzWHIzNmY0NGRPL2FrWlZtRmRzY2lTY2FZZTZ2WjNFN1MvWGZkZGRmNmdJQ0FWUUVCQVplTk1SZmRidmRMcDA2ZFluM09IYlpueng1dDNyeForL2J0azcrL3Y5TFMwdlRTU3k5cDU4NmQ2dFdybDRxS2l2VG1tMi9xeUpFaktpNHVWbGhZbUJZc1dPQjVIc1B0ZHV0dmYvdWI0dVBqbFpPVG95NWR1bWpkdW5VcUtTblJqQmt6S2ozZ2UvcjBhYzJZTVVOSlNVbnk4L1BUakJrekpFbkRodytYSkNVbkozdjJLVCt1dUxoWVc3ZHUxZUhEaDNYcDBpVjE2ZEpGVVZGUmV1YVpaK1IwT2ozN2I5NjhXUnMyYk5ENTgrZlZ0MjlmTFYyNlZMLzV6VzlxSEhmRjg1dzdkKzZXZlZTTmFlZk9uZHEyYlp2eTgvTTFaY29VdmZMS0s1NSt2L3p5UzIzY3VGSG56NTlYbno1OTlOcHJyL0Z1cUMwSVNURFFURXljT0ZFOWV2VFErdlhyNjFSbHdnNU9wM09sWlZtNWRzZlJVQTgvL0xEZnFGR2pBdWJQbjEvalBuYmNkSE56YzBlVUw4bnhCblY0MExLMXBKNE9oNk9uMCtsTUNna0orYVVKd3ZKcDBkSFJPbkxraU41NTV4Mzk0UTkvME9yVnEvWGlpeStxVjY5ZWtzcnFpV2RtWm1ybnpwMXEwNmFONXMrZnIzWHIxbm5leHYyTk45N1FzV1BIdEh6NWN2WHIxMDhYTGx4UXUzYnRkUG55NVZyUEhSY1hWeWtwcms1c2JLelMwOU8xZnYxNkJRY0hLejA5WGErKytxcEtTa3Iwd2dzdmVQWXJyL3Z1NStlbmhRc1hhdm55NWRxK2ZmdHRYWXU2OUpHWm1hazFhOWJvN2JmZlZ2LysvZld2Zi8yclV2dnUzYnYxNXB0dnFtM2J0bHEwYUpGV3JGaWhYYnQyM1ZZYzhGNGt3ZkJLQXdZTVVISnlzdDFoZUpYNnZJR0lEVUx0RHFBeEZCVVZLUzh2NzdhUHU5TTMzWWNlZW1oSmZuNytxWk1uVDE2dC8rZ2FqOXZ0M2lMcDVqcUMxWEE0SERsdXQvc0ZoOFB4d1IwT3kyZU1HalhLOC9rVFR6eWhWMTU1UlE2SFF3c1hMdFQwNmRQVnFsVXJkZWpRd1ZNS015OHZUNGNQSDliMjdkc1ZHQmdvU2ZyOTczK3YrZlBuYS9IaXhjclB6OWV1WGJ1MGVmTm1EUm8wU0pJVUhCd3NTWFZLZ210ejllcFZIVHg0VUgvKzg1LzE2MS8vV3BJMGNPQkF6Wnc1VTVzMmJhcVVCTStlUFZ0ZHUzYVZKTVhFeE9qbGwxK3V0S2ErNnRnblRKaHcwL2xxNjBPU1dyZHVMWWZEb2UrLy8xNURodzY5cVJyUW5EbHoxTDE3ZDg5NVpzK2VMYmZielhyaUZvSWtHRUNqTWNhODdIUTZVKzJPbzZIdXYvLyt6aE1uVGh3a2FVWDVObSs0NlVaRVJId1ZFUkdSNkhBNExqWGFZQnNnSkNUa1duV3p3Y1lZNDNBNENpV2x1OTN1bDlMUzBqNHZiNnY2UUNmcXI2YmE0OEhCd1JvM2JweisrdGUvYXV2V3JaNForOXJxaWQrcVBucGp5TTdPbGpIR2sxaVg2OXUzcjY1Y3VWTHBaNldtdXUvbHFvNzk5T25UTjUydnRqNmtzb2ZrbGk5ZnJnMGJOdWk5OTk3VC9QbnpGUklTNG1udjF1MC9TL0E3ZE9qZzZhT21tVzQwTHlUQkFCcU5NZVowY25MeVozYkgwVkJmZlBGRk41WFY1UFhncG50ck54TGY2OGFZRkdQTTdOVFUxRFM3WS9KVm1abVpPbmJzbU1hTkc2ZHQyN1o1ZnZHb3JaNzRyZXFqTjdSZXUvU2Y3KzN2dnZ0Ty9mdjNyeFJ2WUdDZ2JiT3JreVpOVWtSRWhEWnUzS2g1OCticG4vLzhweTF4b09reG40OW1vV0tacXNHREJ5c2lJa0xMbGkxVGZuNStwZmJtVkY0S3ZtdlNwRWs2Y09DQWhnMGJwbm56NXRrZFRrTVlTYm1TM2pmRzNKZVNrdEkrTlRYMXdiUzBOQkpnbTdqZGJpMWF0RWhUcDA3VjRzV0xsWkdSb1E4K0tGdUJVbHM5OFZ2VlI2OUx2WFovZjM5SlVscGFtcTVkdTNaVGJGMjdkdFc0Y2VNVUd4dXJiNy85VnFXbHBUcHo1b3kyYk5taXA1NTY2azVlbGhwbFoyY3JMUzFORG9kRGZmcjBVVkZSRWFVbGZRZ3p3V2hXRWhJUzFMWnRXMzMzM1hkYXVuU3BGaTllclBYcjE5c2RGbEJuMmRuWnlzbkpVZi8rL1p2OVRUY3ZMMi8wdi8vOTcrdDJ4K0dyS2k3UmthUlBQdmxFdTNmdlZtNXVycDU1NWhuNStmbHB6cHc1V3JWcWxZWVBINjdBd0VDdFdyVktyNy8rdXFLam8xVmNYS3pnNEdETm1UUEgwMGRzYkt3MmJOaWdXYk5tcWFDZ1FFRkJRWXFOamZYVWExKzdkcTMyN3QycmJ0MjZLVHc4WE1lUEgvY2NlL2ZkZDJ2eTVNbWFNMmVPT25ic1dPMk02ckpseS9UV1cyL3B4UmRmMU5XclY5VzdkMi9ObURGRDBkSFJkKzVDM1VKcGFhbVdMVnVtckt3czllclZTeXRXck9DZE5ZSEdSbTNNaHFtdVp1UG5uMzl1aGd3WllrcExTNm5wYUROdnFQZlltRXdkNmdSWDNGN2RQaFZycGxac3Yzanhvb21LaWpKRGh3NDFVVkZSNXROUFA3MnB2K3I2dU1HcjZnVFhCNitGQUl6eGp2c0d5eUhRYkJVV0ZxcGR1M2JWcmlNN2NlS0VwazJicG1IRGh1blJSeDlWVWxLU3JseTVvdERRVUNVbUpucjJ1Mzc5dXNMQ3dwcEw1UVhZb0x4U1NkVUhrQ3B1cjI2ZjhtMStmbjZWMm52MzdxMzQrSGdkUDM1YzhmSHhudG04MnZvQUFEUXVrbUEwTzI2M1crbnA2ZHE4ZWJPbjlFOVZCUVVGV3Jod29SSVNFalJtekJpdFhMbFNBUUVCQ2c4UDErSERoejM3ZmZUUlIrcmN1Yk5DUTF0RVpTOEFBRkJIckFsR3N6SnExQ2c1blU3MTZkTkh2L3ZkN3hRVEUxUHRmdUhoNGJwKy9ick9uVHVuamgwN0tpc3JTeVVsSllxT2p0YkxMNytzbjMvK1dlM2J0OWVCQXdjMGVmSmsxb0NoS3Jla0lydURxRWFoeW1JREFEUVFTVENhbFpycVlsYTFhZE1tN2QrL1h3TUhEbFNiTm1XVnJ0eHV0MXd1bDNyMjdLbVBQLzVZTHBkTHAwNmQwc3FWSys5MDJHaCtpaVI1UlMzZUtpN0pPNU56QUdoMlNJTFI0bVJtWmlvdUxrNTc5dXhSY0hDd2twS1NkUFRvVVU5N2RIUzBEaDA2cE96c2JJMGRPOVpUR3hPb29GQlNwcVRoa202cUdXeURRcFVsd0prM1BnY0FOQkJKTUZxYzhqY255TTdPVnRldVhiVmp4NDVLN1k4ODhvais5S2MvNmVMRmkxcTJiSmtkSWNMN0Zhc3M2YndtcWJYc2YzN0NyYktZQ20vOEN3Qm9JSkpndERoQlFVR0tpWW5SM0xsejFiMTdkOFhFeEZTcUNOR3BVeWVGaDRmcjdObXp2SVVycXVWd09JektFazVtWFFHZ2hTSUpSck5RWGlxcXJ1MXo1ODdWM0xselBWOVhmWUF1SXlORFU2Wk1hZnhBQVFCQXMwQVNESi95NDQ4LzZ1alJvOHJOelZWa1pLVGQ0UUFBQUp1UUJNT25USnc0VVQxNjlORDY5ZXZyVkdVQ0FBQzBUQ1RCOENtOE14d0FBSkRzZitJWkFBQUFhSElrd1FBQUFQQTVKTUVBQUFEd09TVEJBQUFBOERra3dRQUFBUEE1Sk1FQUFBRHdPU1RCQUFBQThEblVDUVlBTkxuWnMyZmJIUUlBR3lVbko5c2RBa2t3QUtCSlhaYlVsVGV1QVNESk9CeU9QTHRPVGhMY3hGd3VsOTBoQUlCdGlvcUtMRDgvdjM1Mnh3SEFmZzZINDRlVWxKUlRkcDJmSkxqcC9FUFNSTHVEQU82ZzdKS1Nrck4yQndIdmR1Yk1tWXVTTHRvZEJ3QUFBQUFBQUFBQUFBQUFBQUFBQUFBQUFBQUFBQUFBQUFBQUFBQUFBQUFBQUFBQUFBQUFBQUFBQUFBQUFBQUFBQUFBQUFBQUFBQUFBQUFBQUFBQUFBQUFBQUFBQUFBQUFBQUFBQUFBQUFBQUFBQUFBQUFBQUFBQUFBQUFBQUFBQUFBQUFBQUFBQUFBQUFBQUFBQUFBQUFBQUFBQUFBQUFBQUFBQUFDVStYK1A5WlJReS9FMWZ3QUFBQUJKUlU1RXJrSmdnZz09IiwKCSJUaGVtZSIgOiAiIiwKCSJUeXBlIiA6ICJmbG93IiwKCSJWZXJzaW9uIiA6ICIxNyIKfQo="/>
    </extobj>
    <extobj name="ECB019B1-382A-4266-B25C-5B523AA43C14-7">
      <extobjdata type="ECB019B1-382A-4266-B25C-5B523AA43C14" data="ewoJIkZpbGVJZCIgOiAiMjE3NDczODQxMzI5IiwKCSJHcm91cElkIiA6ICIxNzcwMjc0NDY1IiwKCSJJbWFnZSIgOiAiaVZCT1J3MEtHZ29BQUFBTlNVaEVVZ0FBQk1JQUFBSFFDQVlBQUFCRFVjYVhBQUFBQ1hCSVdYTUFBQXNUQUFBTEV3RUFtcHdZQUFBZ0FFbEVRVlI0bk96ZGUxeVU1YjcvLy9jOUFnb0NTdzBGUzgxd2QxcW1icGxWcUtWNUx0TmNIbERSU3UzYldtbG11ZGIrcVdscUtzclM4bEFlWWxudTlqSTdhUWNxVDZXbGFlUnlxeHV6YldaWnR0UWdJTGVJQjFCZ1p1N2ZIOFFFY2hxT056Q3Y1K1BobzVuN2NOMmZpeGl1bWM5YzErZVd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NBTnpLc0RnQUFBS0EyTTAzVGtPUW5xYUVrWDBrMmF5TkNBUzVKdVpLeUplVVlobUZhSEE4QUFLamxmS3dPQUFBQW9KYnpsZFJjVXF0Zi8rdG5iVGdvSUVmU0dVbEprbjc1OVRrQUFFQ0pTSVFCQUFDVXJxSHlrbUQ3ckE0RUplb3E2YnhJaEFFQWdESXd0UjhBQUtCMGZzcWJDWWJhaTVsNkFBREFJeVRDQUFBQVNtY1RTWmJhcnFGNFh3c0FBRHpBR3dZQUFBQUFBQUI0QldxRUFRQUExQ1JIcm5MajM1Wmo1MGR5SloyV25DN1pRc1BVY0hhc2JEZmViSFYwRmVZNjlyVXVQL0ZJM2hPYlRiYWJiMVhENmMvSTFycXRwWEVCQUFBVXhJd3dBQUNBbXBKOVJWZit2OGZsK09JeitUMytIMnI4L3FjS2lOOGh2eWVuUy83K1ZrZFhJbGZ5VDdvOExrcktLYnNXZmNEbTNRcDQveFBaV29RcGU5Rzg2ZzhPQUFDZ0hKZ1JCZ0FBVUVOeVhvbVRtWE5GL2l2L1UvTE5LenRtK1BtcGdmME9peU1ydzRYemNpWC81UEhoUnVOQStRd2FxaXZUbjVCTWwyVHczU3NBQUtnZGVGY0NBQUJRRXh3T09UN2FKTCtIL3VST2doVi9YSzV5L3JGR1dRLzhVWm4zM3FtczBZT1YrOW9ya3NzbEtXOEpZbWJmU0RrVEQranloSWVVZWU5ZHV2eW5NWElkLzFhU2RHWEdGR1V2V1ZDb3lTdFBQYUdjRjVmblBjbkpVYzdxcGNvYTJrK1pnM29xTzNhMnpNeExoZHAyZkx4RldjUDZLeWN1NzV6OEpZK1o5M1ZYWnQ5SWo3cHJabDZTY1UySVpOaGtacHhUNXIxM3libi9uNzhka0gxRldZTjd5L2svLysxUmV3QUFBRldCUkJnQUFFQU5jQ1gvSlBQeVpkbHVhVi9xY2RuUEw1Wno3K2RxRkxOVWpiZnNVYU01c2NyZDlxRnkxdjlub2VNY1c5OVhvMFhQSytDZGoyU0VoaXA3K2Q4a1NUNzNEcEp6N3g3SmtTdEpNdFBQeXZubC84aG40SkJmMi8rYlhOOGZsLy9MYnlqZ2pROWtabVFvNSsvUEYycmJlZWlBL0Y5L1g3N2pIcFVrK2E5NlJaTFVlRnVDR24rNnY4eSttaG5ubFB2MkcvSWQ5WkFreVdqU1ZENTM5WlJqNTBlL3hmLzVaOUx2bXFpQjNiUEVHZ0FBUUZVZ0VRWUFBRkFUY24rdHIrVlRjbVVLODN5R0hEdTJ5dTh2VDhuVzdrYkp4MGUyMzNlUTM3aEg1ZGdTWCtoWTMwY2VsOUVzUkVaUWtIeUhqSlRyeEhISjVaTFBuWGRMa3B3SDgyWmFPVDc3UkxaYmI1T3RiYmpNOCtmaytQUmorVDA1VFViekZqSisxMFMrVVdQay9QeXp3bTJQZkVCR1FHTVpqUVBMM2Mycyszc3FLK3BlNlh5R2pLQmc5MHcybjhIRDVOajd1Y3lzckx5NGRteVI3OEFoa21HVSt4b0FBQUFWUlkwd0FBQ0FHbUNFdHBRTVE2NS9uVkNEVGhIRkhtT21wVXFtS1Z2YjhNTG50bW90TStOY1hyMnQvRzNOcnZudGNXQ1FaSnFTd3lINStjbW5WMzg1ZG4rcUJsMjd5N0h6WS9rT0dmRnIrMm1TYWVyeWhBZUxYdnpYR1dTU1pGemJxc0w5RE5pOFcwYWpSakxUVXBYejBnbzVQdCtsUmpGTDFLQmpoR3loWVhKKzhaa2FkTExMZWZSLzFYRDJ3Z3BmQndBQW9DSkloQUVBQU5RQUl5aFlEZXgzS1BmdDEwcE1oQmtoSVpJazg2ZlRNbTc5YlFtbCtYT1NqT1l0UEM0NjczUFBRRjJaUGxtdUU5L0wvRGxKUG5mM3pXdS9hVk5KVXNDYkg4cG9FVlpLc0pWY05HQVlNc0pheW1mSVNGMlpPc2xkTU4vbi9tRnlmUEtSekxSVStkelZVOGJ2bWxidU9nQUFBT1hFMGtnQUFJQWE0dmZFTkxtKy9VYlo4MmZJOWE4VGt0TXA4K0pGT2IvWUxkZkpIMlUwQzVGUDkxN0tmbUdSWEQvK0lEbWRjaDA3cXB4WFg1YnZ5R0ptY1pYQWRrdDdHYzFEbGZQaU12bjB1VWRxMkZDU1pEUVBWWU9PblpVZDk3ek1NMmw1N1ovNFhzNHZENWJlWUdDUUpNbDU5Q3VaRnkrVUhZQnB5a3o5V2JudnZxa0c3VHU2RTJzKy9lNlQ2OXV2bGZ2eEp2a01HdVp4ZndBQUFLb0tNOElBQUFCcWlPMjYxdkwvKzZ2S1dmK2Z1akxqU1pubjBtVTA4cGV0M1kzeSs0K25KVWtOWjh4VHppdHhlZnZQWjhqVzhqcjVSbytWNy8zRHkzVXRuM3Z1Vjg3TEsrVTNlV3FoN1Ezbi9FMDVLNS9UNWY4M1NtYXVRN2EyNGZKN2RITHBjYmUrWGo0RGgraktyUCtRRWRCWUFlOStYT0t4V2ZmM2xDUVpRVUZxY01lZDduNUplVXM0Rzl6VlU2N2ozNnBCeDg3bDZnOEFBRUJWb0RvcEFBQkFLVXpUYkM2cGg2UjNyWTZsUHJqODZBUHl1ZStQOGgweXNpcWJIU0ZwajJFWVo2cXlVUUFBVVA4d0l3endnQ250bE5UYjZqZ0FBQlpvMFVMcTBVTjZsenhZWlpnWHpzdngyU2N5ejZYTDU1NzdxN2J4RVNQZTBaNDlNcXUyVlFCQTdYUEFrQ0t0RGdKMUc0a3d3RE1rd1FBQXFJU3NVWU5rYXhHcVJqRkxaUGo3V3gwT0FLQnV1c1BxQUZEM3NUUVM4SUNwdkMrWkRWNHpBT0IxV0JwWko3QTBFZ0RxT1Q2VG9hcHcxMGdBQUFBQUFBQjRCUkpoQUFBQUFBQUE4QW9rd2dBQUFNb2hzMitrKzE5dFlaNzVSWmZIRFpkTVY3VzA3enIyZGFGK1p3M3VyZXlZbVRMUHBWZkw5YTYrcm5uNWNyVmVCd0FBZUE4U1lRQUFBT1hnditvVlNWTGpiUW1XWE4rVi9KTXVqNHVTY25MYzI0em1MZVQvNm51U1ViMXY3UUkyNzFialQvZkwvK1UzWkthZlZmYWl1ZFY2dmFzVjEzY0FBSUR5SUJFR0FBQlFsMXc0TDFmeVQ1YUdZSVMxbE8rRGo4ajU1ZjlVMnl5MFl0V0N2Z01BZ0xxTlJCZ0FBRUFsNUMvZmN5WWUwT1VKRHluejNydDArVTlqNURyK3JmdVkzUGMzS212a2ZjcThyN3R5NHBiL2RuSk9qbkpXTDFYVzBIN0tITlJUMmJHelpXWmVLdFN1NCtNdHloclczMzNlNVNjZWtTUmwzdGZkdlR5enlCSkNSNjV5L3JGR1dRLzhVWm4zM3FtczBZT1YrOW9ya3N2bGNjeGxNUzlueWZEMy8yMFdXaWw5S2VsblVOelN4L3h0eGMzNktxN3ZBQUFBNVVFaURBQUFvQW80dHI2dlJvdWVWOEE3SDhrSURWWDI4cjlKa2x3L0p5bm54ZVZxT0hPK0F0N2RMcDgrOTdyUHlYNytiM0o5ZjF6K0w3K2hnRGMra0ptUm9aeS9QMStvWGVlaEEvSi8vWDM1am50VVV1R2xtWTAvM1Y5c0xOblBMNVp6NytkcUZMTlVqYmZzVWFNNXNjcmQ5cUZ5MXYrblJ6R1h5alRsK3RjSjVmN1hHdmtNSGVWUlgwcjdHWlNISjMwSEFBQW9EWWt3QUFDQUt1RDd5T015bW9YSUNBcVM3NUNSY3AwNExybGNNbng5SmNPUW1aWW1JeUJBdHB0L0wwa3l6NStUNDlPUDVmZmtOQm5OVzhqNFhSUDVSbzJSOC9QUENyYzc4Z0VaQVkxbE5BNzBLQTd6ZklZY083Yks3eTlQeWRidVJzbkhSN2JmZDVEZnVFZmwyQkx2VWN3bHlicS9wekw3ZGRIbENRL0taOWhJK1QwOHdhTytsUFF6QUFBQXFHaytWZ2NBQUFCUUh4ak5ydm50Y1dDUVpKcVN3eUdqZWFnYXpwaW5uSmRYS2ZmZE4rVTNaYm9hZFBoM21XbHBrbW5xOG9RSGl6Ym15UDJ0cld0YmxTc09NeTFWTWszWjJvWVhqcTlWYTVrWjV3clY5Q29wWnZuNUZkdDJ3T2JkVWxhbXNwY3NrR1BMQi9LOTUzN0p6Ni9NdnBUME13QUFBS2hwSk1JQUFBQ3FtVStmZStWemR4L2xyRjJ0N0ppWmVVc1JtemFWSkFXOCthR01GbUVsbjF6T08wRWFJU0dTSlBPbjB6SnViZS9lYnY2Y0pLTjVpMHJmV2RLNEprUU5aeS9VNVVlaWxiUHVKZms5K29SSGZTbnVaeUJmMzd5ZDJWY2tmLys4T0F2VUZRTUFBS2hxTEkwRUFBQ29SbVphcXB4ZmZ5WEprSEZ0Njd3aThLWXBvM21vR25Uc3JPeTQ1MldlU1pPY1RybE9mQy9ubHdkTGJ6QXdTSkxrUFBxVnpJc1hpdXcybW9YSXAzc3ZaYit3U0s0ZmY4aHI5OWhSNWJ6NnNueEhGak5qcXdLTXdDQTEvTXNNNWI3N3Bsekh2eTJ6THlYOURHeXQyOG9JQ0pCang5YThock96bGZ2T0d4WHVPd0FBUUZtWUVRWUFBRkFPQmU5YzZFbkJkdFBwVU02eVdMbFNrbVVMdTFZTlo4NlhERU9TMUhETzM1U3o4amxkL24ralpPWTZaR3NiTHI5SEo1ZmFucTMxOWZJWk9FUlhadjJIaklER0NuajM0eUxITkp3eFR6bXZ4T25LakNkbG5zK1FyZVYxOG8wZUs5LzdoMWVneDhWcjBMVzdmSHIxVi9heWhmS1BlN1hVdnBUNE0yallVQTFueGlnNzdubmxibnBQdHBEbWFuRG4zWEltSHFodzN3RUFBRXBqV0IwQVVCZVlraWxKQnE4WkFQQTZwbWsybDlSRDBydFd4NElTalpDMHh6Q01NMVlIQWdDb0hud21RMVZoYVNRQUFBQUFBQUM4QW9rd0FBQ0EwcmtrNVZnZEJFcVZyYnovVHdBQUFLVWlFUVlBQUZDNkhFa3N1YXZkem9oa0pRQUE4QUJyYXdFUHNCNGRBTHlYYVpwK2tscElhaVdwdWFTRzFrYUVBcktWbHdSTGt2U0xZUmdrd3dDZ251SXpHYW9LZDQwRUFBQW9YYTd5a2kwWEpQbUtHZlcxaVV0NS8zK3lmLzB2QUtDZU1LVStrZ1lVczMxcGdhZjdET205bW9zS0FMeUVLWm41MzBBQUFBQUFBS3FYS2QyZC96bXNsSDlEclk0VEFPb2xFbUVBQUFBQVVITk15Y2VVenBhU0JEdHZTbjVXeDRtNmg2bjlBQUFBQUFDZ1ZqRWtoNlNOcFJ6eXFjR05VbEFCSk1JQUFBQUFBRUJ0RkYvS3ZuZHFMQXJVSzNYNmJnc1JFUkU3SmZXMk9nN1VmNG1IRGttUzdCRVJGa2VDK3M0MHpRTmZmdmxscE5WeEFBQUExRWQ4aHF4Yi9FeFRuLzd2LzZxeDAxbG8rMldiVGIwN2RsU09qYms5ZFpIVm4zbnErbThOZjhBQTFDdUdZZHhoZFF3QUFBRDFHSjhoNjVBY3c5Q25UWm9VMlg0d0tJZ2tXQjFtOVdjZUh5c3ZYbFVTRXhPdERnSDFuWkUzZVpMZk5WUW51OTF1ZFFnQUFBQmVnZmYxZGNpMmJkTEFnWVUyOVZpeFFvbmp4bGtVRUNxak5uem1JWVVLQUFBQUFBQnFwNTQ5cGNhTmYzdnU3eThOSDI1Wk9Lajc2c1dNTUFBQVVEdFFld1dvR1ZiWFZ3R0FHaE1RSUEwWklyM3hSdDd6dSsrV0FnT3RqUWwxV3IxSmhFMmNPRkVIRHg2ME9nelVWL2xGOG12Qk5FN1VQKzNidDlmNjlldXREZ09vS2lUQmdCcGdkWDBWQUtoUlVWRy9KY0tHRExFMkZ0UjU5U1lSUmhJTVFGMTE5T2hScTBNQXFoeTFWNERxVXh2cXF3QkFqZXJUUjJyVVNISzVwSkVqclk0R2RWeTlTWVRsNDQwM2dMcUVEek1BQUFCQUdZS0NwRUdEcFBSMHFXbFRxNk5CSFZmdkVtRUFBQUFBQUtDZUdUbFNTazIxT2dyVUF5VENBQUJBdGFPV0oxQXgxSkVFcWg5alZOMFE1SFNxZ1drcVk5MDZxME5CS2VyQ3VFVWlEQUFBVkRzK1lBQVZReDFKb1BveFJ0VU5GeHMwc0RvRWVLQXVqRnNrd2dBQVFJMmhsaWZnT2VwSUFqV0xNUXFvbkxveWJ0bXNEZ0FBQUFBQUFBQ29DU1RDQUFBQUFBQUE0QlZJaEFFQUFBQUFBTUFya0FnREFBQUFBQUNBVnlBUkJnQUFBQUFBQUs5QUlnd0FBQUFBQUFCZWdVUVlBQUFBQUFBQXZBS0pNQUFBQUFBQUFIZ0ZFbUVBQUFBQUFBRHdDaVRDQUFBQUFBQUE0QlZJaE1FeVI0NGNrZDF1bDkxdTF4Lys4QWYxN2R0WE1URXh1bmp4b3RXaEZaS1dscVloUTRiSTVYSlZxcDJ5K3B1L1B5c3JxeXJDQmdBQUFBQUFWeUVSQnNzbEpDVG93SUVEV3J0MnJYNzg4VWZOblR2WHNsaE9uejZ0b1VPSEtpY254NzB0TkRSVUgzendnV3kycW5tNTFLYitBZ0FBQUFEZ1RVaUVvVmF3Mld5NjRZWWJOR0hDQkgzeHhSZVZubjFWVWVmUG45ZnAwNmVyL1RxMXBiOEFBQUFBQUhnVEVtR29WYkt6cytYdjd5K2J6ZVplS3JocDB5YjE3dDFiUzVjdWxTVGw1dVlxTGk1T2d3WU5VbVJrcE82Nzd6NnRYYnUyVURMcHdJRURHak5takNJakkzWC8vZmRyMzc1OTduMHVsMHZyMXEzVDRNR0QzZWNmTzNaTWtqUisvSGhKVXRldVhXVzMyeVVWWHJJNGVmSmt6WnMzcjFETWt5Wk4wcElsU3lSSk9UazVldTY1NTlTclZ5L2RkZGRkZXZycHAzWHAwaVdQK251MWt2cVFIOC8rL2ZzMVpzd1lkZW5TUlNOSGpuVDNBUUFBQUFBQUZJOUVHR29GbDh1bGI3NzVSbkZ4Y1JvMWFsU2hmZnYzNzlmbXpaczFjZUpFU1ZKc2JLeDI3OTZ0NWN1WGErL2V2VnE4ZUxIZWYvOTl2ZlRTUys1ek1qTXpOWHYyYkNVa0pLaG56NTVhdEdpUmU5L3p6eit2K1BoNExWaXdRSHYzN3RYcTFhdlZwRWtUU2RLNmRlc2tTZnYyN1ZOaVltS1JPQWNQSHF6ZHUzY3JOemRYa25UMjdGa2RQSGhRdzRZTmt5UXRYTGhRMzM3N3JUWnMyS0F0VzdibzNMbHpXclpzV2JuNjYwa2ZKQ2srUGw0clY2N1VqaDA3RkJZV3BnVUxGcFQ2TXdZQVdDTy9QbVQrRnl5MVFWWFZ2OHhISFV3QThENjV1Ymw2N2JYWE5IcjBhSFhyMWsxZHVuVFIwS0ZEOWUyMzM5WllESXcvcUFnU1liQmM5KzdkRlJrWnFkbXpaMnZvMEtGNjdMSEhDdTBmTzNhc0dqZHVyTURBUUdWa1pHakxsaTJhTld1V2JycnBKdm40K0toang0NmFPSEdpNHVQajNlZjA2dFZMNGVIaE9uSGloQUlEQTVXY25DeUh3NkdMRnk5cTQ4YU5ldWFaWjlTcFV5ZjUrUGdvUER4Y0xWdTI5Q2pXbmoxN1NwSjdkdGIyN2R2Vm9VTUh0V3ZYVHVmT25kTzJiZHMwWThZTWhZYUdxa21USm5yd3dRZTFjK2ZPY3ZXM3JEN2tteng1c2tKQ1FoUWNIS3pvNkdnZFAzNmNKWllBVUFzVi9KTEZDalZSL3pJZmRUQUJ3RHRjdVhKRkV5Wk0wSzVkdXpSMTZsVHQzcjFidTNidDBvd1pNK1R2NzEvajhURCtvRHg4ckE0QVNFaElVRUJBUUluN1c3VnE1WDZja3BJaTB6UVZIaDVlNkpnMmJkb29QVDFkTHBkTE5wdE5xMWF0MHFaTm05U3hZMGMxYk5oUVV0NHNyT1RrWkRtZFR0MTg4ODBWaXRYUHowLzMzSE9QZHV6WW9SNDlldWlqano1eXoraEtUVTJWYVpvYVBYcDBrZlB5WjVCNTB0OThKZlVoM3pYWFhPTitIQlFVSk5NMDVYQTQ1T2ZuVjZHK0FRRHFwNXFxZjVtdllCM01LVk9tOENVTkFOUkRxMWV2Vm5aMnR2N3hqMys0UDMvNCtma3BNakxTc3BnWWYrQXBab1NoMWpNTXcvMjRlZlBta3FSVHAwNFZPaVlwS1VtaG9hR3kyV3hLU2tyU3VuWHI5TkpMTDJuWnNtVzYvLzc3M2NjMWJkcFVraXIxZ1dEdzRNSGFzMmVQamg4L3JwOSsra245K3ZXVEpEVnIxa3lTdEhYclZpVW1KaGI2NSt2clc2NXJsTllIQUVEZDVrbXR4dzBiTnFoLy8vN3EycldydTBhbVZIb3R5cEpxYTVaVi8xSXF1LzVtUmVwVFVnY1RBT29uaDhPaER6LzhVSC8rODU5TC9CSytNdldlU3hvRFM5cCtOY1lmbElWRUdPcVVrSkFROWVuVFI3R3hzZnIrKysvbGREcjE5ZGRmYTgyYU5SbzdkcXdrdVpjUHBxU2s2TUtGQzNycnJiZmM1NGVHaHFwSGp4NktqWTNWOGVQSDVYUTY5ZDEzM3lrNU9WbVNGQndjTEVrNmZQaXdMbHk0VUd3TTdkdTNWMWhZbUpZc1dhSUJBd2E0WjJ1RmhvWXFJaUpDUzVjdVZWcGFtcHhPcDQ0ZlA2NERCdzZVdTUrbDlRRUFVRCtVVk9zeEtTbEpTNVlzMGNLRkM3Vno1MDROR0REQWZZNG50U2l2cnExWlZ2MUx5YlA2bTZYRlhCQjFNQUdnZmp0OStyU3lzckxVb1VPSE1vOHRiNzNua3NiQTBzYkdmSXcvOEJTSk1OUTVNVEV4c3R2dGV2enh4OVcxYTFjOTg4d3pHajkrdktLam95VkpiZHUyVlhSMHRLWk5tNmF4WThlcVc3ZHVoYzZQalkxVmh3NGROR25TSk4xMTExMmFOMitlc3JPekpVblhYMys5aGcwYnBpbFRwbWo0OE9FbHhqQjQ4R0FkT25USVhTUS8zN1BQUGl1YnphYW9xQ2pkZWVlZG1qZHZua3pUTEhjZnkrb0RBS0R1SzZuV282K3Zyd3pEVUdwcXFnSUNBdFMrZlh0SjhyZ1daY0hhbXA3d3RQNW1hVEhub3c0bUFOUi8rV1ZmZkh6S3JyUlUzbnJQSlkyQkpXM1B4L2lEOHFCR0dDelRvVU9IRXIrWkxtMS9vMGFOTkhYcVZFMmRPclhFYzZkTm02WnAwNmE1bitjbnlTUXBJQ0JBTTJmTzFNeVpNNHM5ZDlhc1dabzFhMWFwY1R6MDBFTjY2S0dIaXB6YnJGa3pQZmZjYytYcVQwbjdTK3BEY2UyVTFUWUFvUFlwcWRaamFHaW9GaXhZb0JVclZ1ajExMS9YekprejFibHpaNDlyVVJhc3Jla0pUK3B2bGhWelB1cGdBa0Q5MTdKbFN4bUdvUjkrK0tITU95S1h0OTV6U1dOZ1NkdnpNZjZnUEpnUkJnQUFVTXNNR0RCQW16ZHZWbVJrcEtaUG55N0o4MXFVQld0cmVzS1QrcHRWaVRxWUFGQzNCUWNIS3pJeVVxKysrbXFaeDVhMzNyTlUvQmhZMm5aUE1mNGdINGt3QUFDQVdpUWxKVVdIRHgrV1lSaHEzYnExY25KeVpKcG1oV3RSbGxYLzBwUDZtMVdKT3BnQVVQYzk5ZFJUT25yMHFLWlBuNjRmZnZoQlRxZFRGeTVjMEdlZmZhWVRKMDRVZTQ0bjQwMUpZMkJKMjh1RDhRZjVXQm9KQUFCUWpRcmV0ZEdUWmV4T3AxTXhNVEZLVGs3V2RkZGRwNFVMRjdxL1VYLzIyV2UxZVBGaVJVVkZLVGMzVitIaDRab3laVXFwN1JXc2Z4a1lHS2hQUHZta3lERXhNVEZhdlhxMUhuLzhjV1ZrWktoVnExWWFQMzY4b3FLaXl0L2hNaFNzZzltaVJRdEZSMGRyNzk2OVZYNGRBRUQxYWRPbWpkNTQ0dzI5L1BMTG1qeDVzczZlUFN0L2YzL2RkTk5ObWpOblRvbm5sVFhlbERRR2xqWTJlb3J4Qi9uSzk1dFR5MFJFUkppU2xKaVk2RjZiVEowa0FIVkp3YjlkK1k4UEhUcFVwLzgydzdzVkhKc0xZcHdHeXErazF3M2pCVkJ4eFkxVGpGRkExZkRrdFZRYnhqQ1dSZ0lBQUFBQUFNQXJrQWdEQUFBQUFBQ0FWeUFSQmdBQUFBQUFBSzlBSWd3QUFBQUFBQUJlZ1VRWUFBQUFBQUFBdkFLSk1BQUFBQUFBQUhnRkVtRUFBQUFBQUFEd0NpVENBQUFBQUFBQTRCVkloQUVBQUFBQUFNQXJrQWdEQUFBQUFBQ0FWL0N4T29DcVpyZmJyUTRCQUFBQUFBQUF0VkM5bVJIV3ZuMTdxME1BZ0FwcDE2NmQxU0VBQUFBQWdGZW9OelBDMXE5ZmIzVUlBQUFBQUFBQXFNWHF6WXd3QUFBQUFBQUFvRFQxWmtZWUFBQ28vYWpsQ1FDb3JSaWpBTy9BakRBQUFGRHRxT1VKVkF4MUpJSHF4eGdGVkoyNk1HNHhJd3dBQUZRN2Fua0NBR29yeGlqQXV6QWpEQUFBQUFBQUFGNkJSQmdBQUFBQUFBQzhBb2t3QUFBQUFBQUFlQVVTWVFBQUFBQUFBUEFLSk1JQUFBQUFBQURnRlVpRUFRQUFBQUFBd0N1UUNBTUFBQUFBQUlCWElCRUdBQUFBQUFBQXIwQWlEQUFBQUFBQUFGN0J4K29BQUFBQUNobzllclNPSHo5dWRSaEF0V25idHEzZWUrODlxOE1BQU1Bck1TTU1BQURVS2lUQlVOK2RQSG5TNmhBQUFQQmF6QWdEQUFDMVVtSmlvdFVoQUZYT2JyZGJIUUlBQUY2TkdXRUFBQUFBQUFEd0NpVENBQUFBQUFBQTRCVllHZ2tBQUFBQWdBZWVlT0lKL2ZPZi83UTZETUJTMTE5L3ZkNTQ0dzM1Ky90YkhVcUZNQ01NQUFBQUFBQVBrQVFEcEZPblRpazVPZG5xTUNxTUdXRUFBQUFBQUpRRE4zU0J0eG80Y0tCU1UxUFZ1SEZqcTBPcE1CSmgxV1RpeElrNmVQQ2cxV0VBS0VINzl1MjFmdjE2cThNQUFBQUFBTlFnbGtaV0U1SmdRTzEyOU9oUnEwTUFBQUFBQU5Rd1pvUlZNNmJNQXJXUDNXNjNPZ1FBQUFBQWdBV1lFUVlBQUFBQUFBQ3ZRQ0lNQUFBQUFBQUFYb0ZFR0FBQUFBQUFBTHdDaVRBQUFBQUFBQUI0QlJKaEFBQUFBQUFBOEFva3dnQUFBQUFBQU9BVlNJUUJBQUFBQUFEQUs1QUlBd0FBcU1PT0hEa2l1OTB1dTkydTIyKy9YZVBHamRQSmt5ZUw3TS9LeXFxeWExVkZXd0FBNzhPWWhkcUFSQmdBQUVBOWtKQ1FvTTgrKzB4aFlXR2FNMmVPMWVFQUFGQWl4aXhZaVVRWUFBQkFQUkVZR0tqaHc0ZnIyTEZqY3JsY1ZvY0RBRUNKR0xOZ0ZSSmhBQUFBOWNpbFM1ZlV2SGx6Mld6RnY4M0x6YzFWWEZ5Y0JnMGFwTWpJU04xMzMzMWF1M1p0b1E4aExwZEw2OWF0MCtEQmc5M0hIRHQyckVoYnExZXZWdi8rL2ZYVFR6OVZXMzhBQVBVWFl4YXM0R04xQUFBQUFLZ2E2ZW5wZXUyMTF6UnUzTGdTajRtTmpkVTMzM3lqNWN1WEt6dzhYTjk4ODQxbXpKZ2hoOE9oeHg1N1RKTDAvUFBQYTgrZVBWcXdZSUhhdDIrdjA2ZFB5OS9mWC8vM2YvL25idWZ0dDk5V2ZIeTgxcTVkcTlhdFcxZDczd0FBOVF0akZxekNqREFBQUlCNm9IdjM3dXJYcjU4eU1qSVVIQnhjN0RLVGpJd01iZG15UmJObXpkSk5OOTBrSHg4ZmRlellVUk1uVGxSOGZMd2s2ZUxGaTlxNGNhT2VlZVlaZGVyVVNUNCtQZ29QRDFmTGxpM2Q3ZXphdFV0eGNYRmF0V3FWMnJWclYyTjlCQURVRDR4WnNCSXp3Z0FBQU9xQmhJUUUrZnY3S3lVbFJTKzg4SUoyN3R5cFpjdVdGVG9tSlNWRnBta3FQRHk4MFBZMmJkb29QVDFkTHBkTHljbkpjanFkdXZubW0wdTgxb29WSzlTL2YzKzFiOSsrV3ZvQ0FLamZHTE5nSldhRUFRQUExQk9HWWVqYWE2L1ZxRkdqdEdmUG5pTGZzRGR2M2x5U2RPclVxVUxiazVLU0ZCb2FLcHZOcHFaTm0wcVNUcDgrWGVKMUZpOWVySTgrK2tqdnZQTk9GZmNBQU9BdEdMTmdGUkpoQUFBQTlZUnBta3BPVHRicnI3K3VUcDA2RlNrK0hCSVNvajU5K2lnMk5sYmZmLys5bkU2bnZ2NzZhNjFaczBaang0NlZKSVdHaHFwSGp4NktqWTNWOGVQSDVYUTY5ZDEzM3lrNU9kbmR6cTIzM3Fwbm4zMVd5NVl0MDdadDIycTBqd0NBK29FeEMxWmhhU1JxeEpFalJ6UisvUGhDMjlxMWE2ZTMzMzY3UW0wWWhxR2dvQ0RkZXV1dGlvcUtVdS9ldmQzSHBhV2xhY0tFQ1lxUGp5L3g3aU8xemRWOWE5S2tpWHIwNktHLy92V3ZDZ29LY3U5UFNFaFFRRUNBdGNFQ0FHcWw3dDI3UzVLQ2c0TjE1NTEzYXM2Y09jVWVGeE1UbzlXclYrdnh4eDlYUmthR1dyVnFwZkhqeHlzcUtzcDlUR3hzckZhc1dLRkpreVlwTXpOVGJkdTJWV3hzYktGMnVuWHJwdG16WjJ2Ky9Qa0tDQWhRejU0OXE2MXZBSUQ2aFRFTFZqS3NEcUF5SWlJaVRFbEtURXkwT3BRaTdIYTdwTm9abXhXcUlwRlRzQTEvZjM5bFpHVG80TUdEK3Z2Zi82NU9uVHJwbVdlZUtWZmk2L1RwMDVveVpZbzJidHdvUHorL0NzVlVWUXIyclZHalJqcDE2cFRtejUrdlpzMmFhZm55NVNUQ3FsaHRmWDNteDNYbzBLRTYvYmNaM3EwcXh1YmEraG9GcWtKVi9INHpYZ0FWVjlseGlqRUszbTdnd0lGS1RVM1ZsaTFiQ3QyVXdGTzFZUXlyRzlObGdLc1locUdtVFp1cWYvLytldlhWVjVXWW1GaXUyV1dTZFA3OCtWTFhrbHZGWnJQcGhodHUwSVFKRS9URkYxOFVld2NWQUFBQUFBQlFmaVRDWUtrREJ3NW96Smd4aW95TTFQMzMzNjk5Ky9aSnlwc2haYmZidFduVEp2WHUzVnRMbHk0dHNZM2c0R0E5OE1BRGV1Kzk5d3FkbTVXVkpVbmFzR0dEK3ZmdnI2NWR1eFpxSjM4cFl0ZXVYZDFaYVU5aTJyOS92OGFNR2FNdVhicG81TWlST25ic21QdGNsOHVsZGV2V2FmRGd3WXFNak5SOTk5M24zcCtUazZQbm5udE92WHIxMGwxMzNhV25uMzVhbHk1ZEtyRmYyZG5aOHZmM0wzYVdXMlZpQkFBQUFBREFXNUVJZzZVeU16TTFlL1pzSlNRa3FHZlBubHEwYUZHaC9mdjM3OWZtelpzMWNlTEVVdHU1OGNZYmRmTGt5U0t6cDVLU2tyUmt5Ukl0WEJsNHJvQUFBQ0FBU1VSQlZMaFFPM2Z1MUlBQkE5ejcxcTFiSjBuYXQyOWZvYW5OWmNVVUh4K3ZsU3RYYXNlT0hRb0xDOU9DQlF2Yys1NS8vbm5GeDhkcndZSUYycnQzcjFhdlhxMG1UWnBJa2hZdVhLaHZ2LzFXR3paczBKWXRXM1R1M0xraXR3aVc4cEpwMzN6emplTGk0alJxMUtnSy9keEtpeEVBQUFBQUFHOUZzWHpVcVB5aWlKSTBldlJvVFowNlZWZXVYTkdKRXljVUdCaW81T1JrT1J3Tzl6Rmp4NDVWNDhhTnkyelg0WENvUVlNR1JXWlArZnI2eWpBTXBhYW02bzQ3N2xENzl1M0xiS3RYcjE2bHhqUjU4bVNGaElSSWtxS2pvL1hrazAvSzVYSXBNek5UR3pkdVZGeGNuRHAxNmlSSkNnOFBseVNkTzNkTzI3WnQwNXR2dnFuUTBGQkowb01QUHFpWk0yZHE3dHk1aFg0K05wdE5yVnUzMW9nUkl4UWRIVjJsTWRhVm13Y0FBQUFBQUZBZFNJU2hSbDFkN0gzVnFsWGF0R21UT25ic3FJWU5HMHBTb1ZsZHJWcTE4cWpkSTBlTzZKWmJiaW15UFRRMFZBc1dMTkNLRlN2MCt1dXZhK2JNbWVyY3VYT3BiWlVWMHpYWFhPTitIQlFVSk5NMDVYQTRsSnljTEtmVHFadHZ2cmxJbTZtcHFUSk5VNk5Iank2eUx6YzMxLzNZMDJMNEZZM1I2cHNDQUFBQUFBQmdKUkpoc0V4U1VwTFdyVnVuZDk1NVIrSGg0ZHEzYjUrMmI5OWU2QmpES1B0R0VtZk9uTkhHalJzMWRlclVZdmNQR0RCQWZmdjIxY3FWS3pWOStuUjk4c2tubFlxcEpFMmJOcFdVZHpmS3EyZWVOV3ZXVEpLMGRldFdoWVdGZWRSZWRjUUlBQUFBQUlBM1k1MFVMSk8vbEM4bEpVVVhMbHpRVzIrOTVmRzVwbWtxUFQxZDI3WnQwL2p4NHpWdzRFRGRjODg5Ulk1TFNVblI0Y09IWlJpR1dyZHVyWnljSEptbUtTbXZ5TDRrSFQ1OFdCY3VYS2gwVEtHaG9lclJvNGRpWTJOMS9QaHhPWjFPZmZmZGQwcE9UbFpvYUtnaUlpSzBkT2xTcGFXbHllbDA2dmp4NHpwdzRJREg3ZWVyVEl3QUFBQUFBSGd6Wm9UQk1tM2J0bFYwZExTbVRadW1GaTFhS0RvNldudjM3aTN6dk83ZHU4c3dEQVVIQit1MjIyN1RyRm16MUsxYnQyS1BkVHFkaW9tSlVYSnlzcTY3N2pvdFhMalFQY3ZzK3V1djE3Qmh3elJseWhRRkJnYnFrMDgrcVhCTStXSmpZN1ZpeFFwTm1qUkptWm1aYXR1MnJXSmpZeVZKeno3N3JCWXZYcXlvcUNqbDV1WXFQRHhjVTZaTThianRmSldORVFBQUFBQUFiMVgydXJOYUxDSWl3cFJVNkk1L3RZWGRicGRVTzJNRHZGMXRmWDNteDNYbzBLRTYvYmNaM3EwcXh1YmEraG9GcWtKVi9INHpYZ0FWVjlseGlqRUszbTdnd0lGS1RVM1ZsaTFiMUxKbHkzS2ZYeHZHTUpaR0FnQUFBQUFBd0N1UUNBTUFBQUFBQUlCWG9FWVlBQUFBQUFEbDhNZ2pqMWdkQW1DSjFOUlVxME9vTkJKaEFBQUFBQUI0b0huejVqcHo1b3dPSHo1c2RTaUFaWHg5ZlJVUUVHQjFHQlZHSWd3QUFBQUFBQSs4OWRaYk9ubnlwTlZoQUpZS0RRM1Y3MzczTzZ2RHFEQVNZUUFBQUFBQWVLQnAwNlpxMnJTcDFXRUFxQVNLNVFNQUFBQUFBTUFyTUNNTUFBRFVTbmE3M2VvUUFBQW81SWtubnRBLy8vbFBxOE1BTEhYOTlkZnJqVGZla0wrL3Y5V2hWQWd6d2dBQVFLMXl3dzAzV0IwQ1VLMWF0V3BsZFFnQUtvZ2tHQ0NkT25WS3ljbkpWb2RSWWN3SUF3QUF0Y3E3Nzc1cmRRZ0FBSlFxTVRIUjZoQUFTd3djT0ZDcHFhbHEzTGl4MWFGVUdEUENBQUFBQUFBQTRCVkloQUVBQUFBQUFNQXJrQWdEQUFBQUFBQ0FWeUFSQmdBQUFBQUFBSzlBSWd3QUFBQUFBQUJlZ2J0R1ZqTzczVzUxQ0FBQUFBQUFBQkF6d3FwTisvYnRyUTRCUUNuYXRXdG5kUWdBQUFBQWdCckdqTEJxc243OWVxdERBQUFBQUFBQVFBSE1DQU1BQUFBQUFJQlhZRVlZQUFDb1ZmNzYxNy9xODg4L3R6b01vTnJZN1hhOS9QTExWb2NCQUlCWFlrWVlBQUNvVlVpQ29iNUxURXkwT2dRQUFMd1dNOElBQUVDdFJMSUE5UkYzRkFmZ3pZNGNPYUx4NDhkTGtnekRVSk1tVGRTalJ3Lzk5YTkvVlZCUWtMWEJ3V3N3SXd3QUFBQUFBTlNZaElRRUhUaHdRR3ZYcnRXUFAvNm91WFBuV2gwU3ZBaUpNQUFBQUFBQVVLTnNOcHR1dU9FR1RaZ3dRVjk4OFlWY0xwZlZJY0ZMa0FnREFBQUFBQUNXeU03T2xyKy92MnkydlBURWdRTUhOR2JNR0VWR1J1cisrKy9Ydm4zN0pPVXRxN1RiN2RxMGFaTjY5KzZ0cFV1WEZyc3RQVDFkWGJwMDBkNjllOTNYdUhMbGlucjA2T0Z1Qzk2TkdtRUFBQUFBQUtCR3VWd3VmZnZ0dDRxTGk5T29VYVBjMnpNek16Vjc5bXo5MjcvOW0xYXRXcVZGaXhacDA2Wk43djM3OSsvWDVzMmJaWnFtL3ZXdmZ4WFpGaGdZcUY2OWVtbmJ0bTI2ODg0N0pVazdkKzVVa3laTjFLVkxsNXJ0SkdvbEVtRUFBQUFBQUtER2RPL2VYVGFiVGExYnQ5YUlFU01VSFIzdDN0ZXJWeTlkdVhKRkowNmNVR0Jnb0pLVGsrVndPTno3eDQ0ZHE4YU5HeGRxNytwdFVWRlJldkxKSjVXVmxhV0FnQUJ0M3J4Wnc0WU5rMkVZMWQ4NTFIb2t3Z0FBQUFBQVFJMUpTRWhRUUVCQXNmdFdyVnFsVFpzMnFXUEhqbXJZc0tFa0Zhb2YxcXBWcXlMblhMM05icmVyWmN1VzJyVnJsK3gydTc3NjZpc3RXclNvQ251QXVveEVHQUFBQUFBQXNGeFNVcExXclZ1bmQ5NTVSK0hoNGRxM2I1KzJiOTllNkpqaVpuVVZ0eTBxS2twYnQyNVZTa3FLZXZmdXJhWk5tMVpiM0toYktKWVBBQUFBQUFBc2w3OEVNaVVsUlJjdVhOQmJiNzFWNGJZR0RoeW9yNy8rV2g5KytLR0dEeDllVlNHaUhpQVJCZ0FBQUFBQUxOZTJiVnRGUjBkcjJyUnBHanQyckxwMTYxYmh0b0tDZ3RTclZ5LzUrL3NySWlLaUNxTkVYY2ZTeUdvMmNlSkVIVHg0ME9vd0FKU2dmZnYyV3I5K3ZkVmhBQUFBQVBWZWh3NGRsSmlZV09veDA2Wk4wN1JwMDl6UDh3dnBGM2R1V2UwZFAzNmMyV0FvZ2tSWU5TTUpCdFJ1UjQ4ZXRUb0VBQUFBQUZYby9QbnoycjU5dTg2ZVBhdkJnd2RiSFE1cUdSSmhOYVNzckRlQW1tZTMyNjBPQVFBQUFFQVZ1L2ZlZXhVV0ZxYmx5NWVYZUhkS2VDOFNZUUFBQUFBQW9ON1l0MitmMVNHZ0ZxTllQZ0FBQUFBQUFMd0NpVEFBQUFBQUFBQjRCUkpoQUFBQUFBQUE4QW9rd2dBQUFPcUFJMGVPeUc2M3kyNjM2L2JiYjllNGNlTjA4dVRKSXZ1enNyTEsxVjV4eDZlbHBXbklrQ0Z5dVZ4VkZUNEFBRUN0UUNJTUFBQ2dEa2xJU05Cbm4zMm1zTEF3elprenAxcXVFUm9hcWc4KytFQTJHMjhWQVFCQS9jSzdHd0FBZ0RvbU1EQlF3NGNQMTdGang1aTFCUUFBVUE0K1ZnY0FBS2g1cG1rYWt2d2tOWlRrSzc0WXFjOWNrbklsWlV2S01RekR0RGdlVkpGTGx5NnBlZlBtSmM3YXlzM04xZHExYTdWdDJ6YWRPWE5HMTF4empZWU9IYXBISG5tazJITldyMTZ0VFpzMjZaVlhYbEZHUm9iR2p4K3ZoSVFFblRoeFF1UEhqMWRjWEp4V3JGaWhIMy84VVczYXROSDgrZk4xNjYyM1NwSXlNakswWU1FQy9mT2YvMVJJU0lpR0RoMnFGMTk4VWZ2MjdaT2ZuMSsxL2h4UTl6RW0xV3FNSVFEcUhSSmhBT0NkZkNVMWw5VHExLy95U2JYK3lwRjBSbEtTcEY5K2ZZNDZMajA5WGErOTlwckdqUnRYNGpHeHNiSDY1cHR2dEh6NWNvV0hoK3ViYjc3UmpCa3o1SEE0OU5oamp4VTY5dTIzMzFaOGZMeldybDJyMXExYkt5TWpvMGg3OGZIeFdybHlwZno4L0RSNzltd3RXTEJBYjc3NXBpUnA3dHk1dW56NXNqWnYzaXpUTkRWOSt2U3E3VERxTzhhazJvc3hwQVNQUFBLSTFTRUFsa2hOVGJVNmhFb2pFUVlBM3FtaDhqNXc3TE02RU5TWXJwTE9pdzh4ZFY3Mzd0MGxTVzNhdEZGd2NMQmNMbGVSR1Y0WkdSbmFzbVdMWG5ubEZkMTAwMDJTcEk0ZE8ycml4SWxhdFdwVm9VVFlybDI3RkJjWHB4ZGZmRkh0MnJVcjhicVRKMDlXU0VpSUpDazZPbHBQUHZta1hDNlh6cDgvcnkrKytFTHIxNjkzNy8vem4vK3NKNTU0b2tyN2pYcU5NYW4yWXd6NVZmUG16WFhtekJrZFBuelk2bEFBeS9qNitpb2dJTURxTUNxTVJCZ0FlQ2MvNVgzckR1L0JMSXQ2SWlFaFFmNysva3BKU2RFTEw3eWduVHQzYXRteVpZV09TVWxKa1dtYUNnOFBMN1M5VFpzMlNrOVBMMVJYYk1XS0ZlcmZ2Ny9hdDI5ZjZuV3Z1ZVlhOStPZ29DQ1pwaW1IdytIK1p2ajY2Njh2dEI4b0I4YWsybzh4NUZkdnZmVldvVHYyQXQ0b05EUlV2L3ZkNzZ3T284SkloQUdBZDdLSk43VGVwcUdvdTFOdkdJYWhhNis5VnFOR2pkS0VDUk9LRk14djNqd3ZwM0RxMUNuZGR0dHQ3dTFKU1VrS0RRMHROSU5zOGVMRitzdGYvcUliYjd4UkkwYU1LSGNzZ1lHQmtxUmZmdm5GL1RndExhM2M3Y0NyTVNiVmZvd2h2MnJhdEttYU5tMXFkUmdBS29FL1pnQUFBSFdNYVpwS1RrN1c2Nisvcms2ZE9oVlpHaGtTRXFJK2Zmb29OalpXMzMvL3ZaeE9wNzcrK211dFdiTkdZOGVPTFhUc3JiZmVxbWVmZlZiTGxpM1R0bTNieWgxTDY5YXQxYTVkTzYxYXRVb1hMbHhRY25LeTFxOWZYNm4rQVFBQVZCZG1oQUVBYWt4dWJxNDJiTmlnYmR1MjZkU3BVM0s1WEdyWnNxVVdMVnFrVzI2NXhlcndLdXpJa1NNYVAzNjhKTWxtcytuM3YvKzk1cytmcjdadDIxb2FGK3FuL0JwaHdjSEJ1dlBPT3pWbnpweGlqNHVKaWRIcTFhdjErT09QS3lNalE2MWF0ZEw0OGVNVkZSVlY1Tmh1M2JwcDl1elptajkvdmdJQ0Fnb3RnL1RFczg4K3E3bHo1NnAvLy82NjhjWWJOV3pZTUIwOWVsUStQcnpWUk0xanJBRUFsSVozSndDQUduSGx5aFZObWpSSnBtbHE2dFNwNnRDaGd4d09oNDRjT1NKL2YzK3J3eXZSNmRPbk5XWEtGRzNjdUZGK2ZxV3YzRWxJU0pETDVkS0NCUXMwWjg0Y3ZmYmFhelVVSmJ4Qmh3NGRsSmlZNlBIK1JvMGFhZXJVcVpvNmRhcEh4dzhhTkVpREJnMXlQOC9mVjl4MXI5NTJ3dzAzRkpvRnRubno1aUpMTUlHYXdGZ0RBQ2dMaVRBQVFJMVl2WHExc3JPejlZOS8vTVA5SnQvUHowK1JrWkVXUjFhNjgrZlA2L1RwMHg0Zkh4Z1lxT0hEaDJ2U3BFbkYzczBQcUk5MjdkcWxtMisrV1dGaFlUcDI3SmhlZnZsbC9mR1BmN1E2TEhnaHhob0FRRm40aTRrS08zTGtpT3gydXg1KytPRVNqeGt6Wm96c2RydHljbktVbHBhbUlVT0dGQ25vZTNWN09UbkYzNVc1NFA3OHgxbFpXUjdIYWJmYjlZYy8vRUc5ZXZYU3BFbVR0R3ZYcmtMSGxSVmZiWFIxMy9yMjdhdVltQmhkdkhpeDBINVBmazVBZFhJNEhQcnd3dy8xNXovL3VkUnZ1bk56Y3hVWEY2ZEJnd1lwTWpKUzk5MTNuOWF1WGV0K1hlYi9UdS9mdjE5anhveFJseTVkTkhMa1NCMDdka3lTTkhueVpNMmJONjlRbTVNbVRkS1NKVXNrU1RrNU9YcnV1ZWZVcTFjdjNYWFhYWHI2NmFkMTZkS2xRbTF2MnJSSnZYdjMxdEtsU3lYSnZReWxhOWV1c3R2dEh2WDMwcVZMYXQ2OHVXdzJtOUxUMDlXbFN4ZnQzYnZYdmYvS2xTdnEwYU9IOXUzYjUxRjdRRzEzNnRRcFBmTElJK3JXclp1ZWV1b3AzWGZmZmZyVG4vNWtkVmp3TW93MWpEVUE0QWtTWWFpMDc3Ly8zdjNHb0tERXhFVDk5Tk5QN3VlaG9hSDY0SU1QTFB2R0tpRWhRUWNQSGxSOGZMeUdEQm1pVmF0V2FkNjhlZTQzUFo3R2QvcjBhUTBkT3JURWhKMFZFaElTZE9EQUFhMWR1MVkvL3ZpajVzNmRhM1ZJUUNHblQ1OVdWbGFXT25Ub1VPcHhzYkd4MnIxN3Q1WXZYNjY5ZS9kcThlTEZldi85OS9YU1N5OFZPaTQrUGw0clY2N1VqaDA3RkJZV3BnVUxGa2lTQmc4ZXJOMjdkeXMzTjFlU2RQYnNXUjA4ZUZERGhnMlRKQzFjdUZEZmZ2dXRObXpZb0MxYnR1amN1WE5hdG14Wm9iYjM3OSt2elpzM2ErTEVpWktrZGV2V1NaTDI3ZHRYNnJLMGZPbnA2WHJ0dGRjMGJ0dzRTVkt6WnMzVXExZXZRa1hJZCs3Y3FTWk5tcWhMbHk1bHRnZlVCUTgvL0xBKy92aGo3ZCsvWDF1M2J0VmpqejJtQmcwYVdCMFd2QXhqRFdNTkFIaUNSQmdxelc2M2E4T0dEVVcydi9YV1crcmN1Yk1GRVpYTU1BdzFiZHBVL2Z2MzE2dXZ2cXJFeEVTOS9mYmI1V3FqdkZQWGE0ck5adE1OTjl5Z0NSTW02SXN2dnFoVE05dFEvK1YvV0NpdGNIWkdSb2EyYk5taVdiTm02YWFiYnBLUGo0ODZkdXlvaVJNbktqNCt2dEN4a3lkUFZraElpSUtEZ3hVZEhhM2p4NC9MNVhLcFo4K2VrdVQrOW52Nzl1M3EwS0dEMnJWcnAzUG56bW5idG0yYU1XT0dRa05EMWFSSkV6MzQ0SVBhdVhObm9iYkhqaDJyeG8wYkt6QXdzTno5N042OXUvcjE2NmVNakF3RkJ3ZTdYNGRSVVZIYXZYdTNlM2JtNXMyYk5XellNQm1HVWU1ckFBQ0t4MWpEV0FNQW5xQkdHQ3B0eElnUm1qWnRtdjd5bDcrb2FkT21rcVNmZi81WmUvZnUxWUlGQzl4VHRQUHZkSk9Ra0tDQWdBQmR1SERCdmI5WnMyWWFNbVJJb1hiTDJsOVFUazZPWG5qaEJYMzAwVWZLemMxVmp4NDk5UFRUVDVmNjVpSTRPRmdQUFBDQTNudnZQVVZIUnhlSmI4T0dEZnF2Ly9vdlhieDRVY09IRDNjWEd5NDRkVjM2clpqd2dRTUg5TUlMTCtqRWlSTnEwYUtGbm43NmFYWHQydFhkYmx4Y25GYXNXS0VmZi94UmJkcTAwZno1ODNYcnJiZEtrbHd1bDlhdlg2LzQrSGlscGFYcG1tdXUwYkpseTNUcnJiZVd1Mi9aMmRueTkvY3ZkbVpiWldJRUtxTmx5NVl5REVNLy9QQkRpVXMrVWxKU1pKcW13c1BEQzIxdjA2YU4wdFBUQ3lWM0M5N1JMaWdvU0tacHl1Rnd5TS9QVC9mY2M0OTI3TmloSGoxNjZLT1BQdEtvVWFNa1NhbXBxVEpOVTZOSGp5NXk3ZndQVDVMVXFsV3JDdmN6SVNGQi92NytTa2xKMFFzdnZLQ2RPM2RxMmJKbHN0dnRhdG15cFhidDJpVzczYTZ2dnZwS2l4WXRxdkIxQUFCRk1kWXcxdFNFeTQrUGwrdTdvcXRoQUc5aVhCTWkvLzk2VzBianhsYUhVaUhNQ0VPbFJVUkVxRzNidG5yLy9mZmQyelp1M0tpNzc3NWJvYUdoSlo0M2QrNWNuVDkvWHBzMmJkSzZkZXVLMUM4b2EzOUJua3hCTDg2Tk45Nm9reWRQRnBrOWxaU1VwQ1ZMbG1qaHdvWGF1WE9uQmd3WTRONVgwdFQxek14TXpaNDlXd2tKQ2VyWnMyZVJOeDRsVGErWHBPZWZmMTd4OGZIdXhOL3ExYXZWcEVtVGN2WE41WExwbTIrK1VWeGNuUHZOMk5VcUV5TlFHY0hCd1lxTWpOU3JyNzVhNGpITm16ZVhsRmRycUtDa3BLUnkzWDF1OE9EQjJyTm5qNDRmUDY2ZmZ2cEovZnIxazVTM2JFU1N0bTdkcXNURXhFTC9mSDE5M2VkWDlwdHp3ekIwN2JYWGF0U29VZHF6WjAraGIrcTNidDJxTFZ1MnFIZnYzdTR2RG1xcnpwMDdELzczZi8vM2JwSlkzd2FnVG1Dc3FYdGpUV1YwN3R5NVI2ZE9uWHJaN1hiZnNvK3VPaVRCQU1rOCszOHl6NTZ4T293S1kwWVlxc1RvMGFPMVpzMGFqUnMzVGprNU9mcnd3dysxWXNXS0VvOVBUMC9YNTU5L3J0ZGVlMDBoSVNHU3BELzk2VSthUEhteVIvc0x5cCtDL3VhYmI3b1RidzgrK0tCbXpweFpacTBzaDhPaEJnMGFGSG5UNCt2cks4TXdsSnFhcWp2dXVFUHQyN2N2ODJmUXExY3ZYYmx5UlNkT25GQmdZS0NTazVQbGNEamMrL09uMTB0U2RIUzBubnp5U2JsY0xtVm1abXJqeG8yS2k0dFRwMDZkSk1uOUxhV25mZXZldmJ0c05wdGF0MjZ0RVNOR0tEbzZ1a3BqNUU1RXFBcFBQZldVSG43NFlVMmZQbDJQUHZxb2JyamhCbVZtWmlveE1WRnQyclJSdTNidDFLZFBIOFhHeGlvbUprYmg0ZUU2ZHV5WTFxeFpvN0ZqeDNwOG5mYnQyeXNzTEV4TGxpelJnQUVEMUxCaFEwbDVkUUFqSWlLMGRPbFNUWnMyVFNFaElUcHg0b1F5TWpKMHh4MTNsTmhlY0hDd0pPbnc0Y082NVpaYjNNOUxZcHFtZnY3NVo3MysrdXZxMUttVCsvVXpjT0JBdmZqaWkvcnBwNThVRXhQamNYOHNGRzJ6MlVaMzd0ejVGOE13M25LNVhCODBhTkJnYjJKaVltN1pwd0tBTlJocjZ0eFlVMkdHWWZSdTBLREJYSmZMbFJFUkVmRzJwUGdMRnk3cy91R0hIN0pyNHZxTlA5MWZFNWNCYXAyc01YK1UrVXVxakYvLzd0VkZKTUpRSmU2OTkxNnRXclZLbjMzMm1jNmRPNmZXclZ1clU2ZE9PbkxrU0xISHA2V2xTY3FiaHA2djRGSy9zdllYNU9rVTlPSWNPWEpFdDl4eVM1SHRvYUdoV3JCZ2dWYXNXS0hYWDM5ZE0yZk9MTFBlMmFwVnE3UnAweVoxN05qUi9XYklrK24xeWNuSmNqcWR1dm5tbXl2Y3QvemxuR1dwYUl5bDNYa0o4RlNiTm0zMHhodHY2T1dYWDlia3laTjE5dXhaK2Z2NzY2YWJidEtjT1hNa1NURXhNVnE5ZXJVZWYveHhaV1JrcUZXclZoby9mcnlpb3FMS2RhM0Jnd2ZyaFJkZTBQVHAwd3R0Zi9iWlo3VjQ4V0pGUlVVcE56ZFg0ZUhobWpKbFNxbHRYWC85OVJvMmJKaW1USm1pd01CQWZmTEpKeVVlMjcxN2QwbDVIMmp1dlBOT2Q3K2t2TmRVcjE2OWRPellNVVZFUkpTclAxWXlES09GcENrMm0yMkt5K1ZLNzl5NTg5c3VsK3Y5ek16TVBUWDFZUU1BUE1WWVV6Zkhtc293REtPSnBFY2xQUm9VRkhTcGMrZk83eG1HOFc1cWF1cXVuMy8rbVZ1bkF5aUNSQmlxaEorZm40WU5HNmIzMzM5Zlo4K2VMZk1idGZ5azFpKy8vT0orbkovODhtUi9RUVdub0llRmhYa2M4NWt6WjdSeDQwWjM3YStyRFJnd1FIMzc5dFhLbFNzMWZmcjBVdCtRSkNVbGFkMjZkWHJublhjVUhoNnVmZnYyYWZ2MjdSN0ZrVDlsL2ZUcDAwVm1ubFcwYjFVZEkxQlZ3c0xDOU13eno1UzR2MUdqUnBvNmRXcUpyOHNPSFRvVXVadFdjZHNlZXVnaFBmVFFRMFhPYjlhc21aNTc3am1QMjg0M2E5WXN6Wm8xcThTNFN6dTNvT1BIajJ2NDhPRmxIbGRiR1liUlROTEVCZzBhVEF3T0RyN1F1WFBuRHlTOWw1T1RzK3ZvMGFPWHJJNFBBQ1RHbXJvKzFsU0dZUmlCa3NaSkdoY1dGcFlaRmhiMmdjdmxldmZ5NWNzN3YvdnV1NHRXeHdlZ2RpQVJoaW96WXNRSXJWKy9Ya0ZCUWU0NkNTVnAzYnExd3NQRHRXclZLczJmUDE4WEwxN1UrdlhyUGQ1ZlVIbW1vSnVtcVhQbnp1bS8vL3UvOWVLTEwycmd3SUc2NTU1N2lyU1prcEtpdExRMDNYYmJiV3JkdXJWeWNuSmttcVlNd3loMjZucis4c0tVbEJTRmhJVG9yYmZlOHZqbkZob2FxaDQ5ZWlnMk5sYno1czFUdTNidDlNTVBQeWd3TUZEWFhYZGRoYWJYRjZjeU1hSm1SVVJFdUV6VE5BM0RNQ1daa21TYVp2N2pRdHQvM2VWK2JoaEcvaFEvczVoOTdqYjY5ZXRuM0g3NzdUNS8rOXZmYXF4ZjN1ejgrZlBhdm4yN3pwNDlxOEdEQjFzU3c1bzFhMGJ0MkxFanNuUG56bG1HWVpndWw2dmc3MUwrWTBreVhTNlhLZW4zWlRRWmJCakdXRWxqR3pac2VEa2lJbUtUYVpydlZHY2ZBQlNXUDE1SWhmL0cvN3FweUd0YktqeWVYSFdlVkhqc1VESG5GMnEvbUhGS3hiVjk5YjZyWStyZnY3L3RqanZ1YUxSdzRjTEsvMUM4V0hXT05TdFhybng0NTg2ZC9TSWlJaTZyd1AvSFgxY1d1UDkvL3pwK0ZQdTdWV0Ivc2Z1VU4vN282dCs1Z3M4THRtR2E1cDFsMUZwckxPa0JtODMyUU9QR2phOTA3dHg1aTJtYTVidGRQSUI2aVVRWXFreElTSWo2OU9tak5tM2FGQ29HV3BMRml4ZHIzcng1NnRldm4yNjg4VVpGUlVYcDZOR2pIdTh2eUpNcDZOMjdkM2Nuc202NzdUYk5talZMM2JwMUs3WTlwOU9wbUpnWUpTY242N3JycnRQQ2hRdmRSVTJMbTdyZXRtMWJSVWRIYTlxMGFXclJvb1dpbzZQZGQ4djBSR3hzckZhc1dLRkpreVlwTXpOVGJkdTJWV3hzck1kOTgwUmxZMFROS2ZDQndTYkprRW92cWx1UmZmbkxYbEV6N3IzM1hvV0ZoV241OHVVZUxXT3VEdi82MTcraUxseTQ0UDZkS0szMlgzbnJBcHFtYVpOMGpXbWFvVkxsaTBBRDhFeUJKSmlodlBHaVVtT0dwOGNVdDc4eTEzUzVYTXJKeVNrekxwU3VPc2VhNU9Uayt6SXpNd3R0eS8rU3VLQ3l4by9LN2kvdW1wNHdUZFAyNjZ6bXlpMnhBRkF2MU9sM3FoRVJFYVlrajZZSVd5WC8xczIxT1ViQVc5VzIxMmQrUEljT0hicjZiN05SNEw5R3o1NDlqWXNYTHhwWHJsd3hKQ2s3Tzl0d09CeUd3K0V3UWtORERVbkt6YzAxbkU2bjRYQTRES2ZUYWJoY0xrT1Nnb09ERGFmVGFVeWRPclY1cjE2OXVyVnUzZm9mTmRNN1dPM2xsMTkrYy92MjdTZFBuanlaWlpwbW9kK3AvQS9SQmJjYmhqRlUwbTJsTkpscG11WWV3ekMrYzdsYzd4NCtmUGlmVXRXTXpiWHR0UWxVcGFyNC9TNWx2SkFLSk1UMDI3aWgvSEVqT3p2YmtLVDhjZVBYbWU5R2JtNnVJVW41WTBmK1k1ZkxaUVFIQnhkNlh2Q3h5K1V5Z29LQzNNL3ovNDQwYXRUSWtLVDhZeVRKTkUzRDVYSVpEUnMyZE84elRkTVlOV3JVTllNR0Ricmp0dHR1aTZ2d0R3WFY2dFZYWC8zUExWdTIvUERqano5bVNubi9ML1hyNzFuK1k5TTBqUVlOR3FqZ1dHS3oyUXFOTFZjL3R0bHN4ZTRyc0wvWWZaSmtHTWJka3JxWEV2WmxTWHNrSFhNNm5adS8rdXFyejZUS2oxT1pmU01sVVN3ZjNpdS9XSDdBR3gvSUNHMVo3dlBMR01OcUJEUENBS0QySzdTRVpQZnUzU1VlbUpTVTVGR0RZOGVPOVpGRXJRd3Y4dWlqajc3LzZLT1A3akVNdzZON1hYZnUzUG5mRE1PNE9oRjJRZEpPMHpUZk9YUG16QWRKU1VtWHF6NVNBSlZVY01tWnBLb1pONnJUbDE5K21TbXByZFZ4b0dUanhvM2JQbTdjT0kvSGtKb1FFUkV4VDBVVFlWbW1hZTVXWHYzS3Q2bGZDYUE0Sk1JQUFFQ0pUTk5NTnd6akUwbHZYN2h3WVN0M2lnUUExQ2FtYVY0eURPTlRTZThhaHZIK29VT0h1Rk1rZ0ZLVnJ3Z0lBS0Jlc3R2dDduKzFSVnBhbW9ZTUdhSmZDL0ZXMnBFalI5eDkvTU1mL3FDK2Zmc3FKaVpHRnk5ZUxMUS9LNnZ5NzUvVDB0STBaODRjOWUzYlY3ZmZmcnZ1dnZ0dXJWbXp4cjJ2S3Z0VmtzcjJ4ekNNVDF3dTE2QXZ2L3d5OU5DaFE5R0hEaDJLSndrR29DWjR3NWgwdFlKamxOMXVWNDhlUGZUVVUwOHBQVDI5V3E1MzlYV3JZdXlyYVU2bjgvOXY3OTdqcXFyenZ2Ky8xeFpCRUJnUDBOYkdJM2FZYmxPdjJIWWhuaWJLc2N0S0p3MFR5WnZ3ZDExZG1oMmNya2xUSTBXVXl4TmFTVU9XZDlkTmpxVldnK1dwc1JtZEpuUjRpRCtNR2MrWVRUb1FrQ2FLWW5MWWU5MS9FSHRFUU01c1lMK2VqMGVQTm11dDczZTl2MXR4c1Q5ODEzZjkvNlpwaHBlVWxIUS9kT2pReEVPSERyMlhrWkhSOWdZQ29NVlJDQU1BS0RrNVdaS1VscGJta3ZPZlBYdFdFeWRPckxSWXN0VnExY2NmZjF6dmhkdHJrNXFhcXZUMGRLMWZ2MTVmZi8yMUZpMWExS1Q5bDVXVjZhbW5ubEszYnQyMFpjc1dwYVdsS1RrNVdZTUdEWkxVZk9OcWFvY09IZnEvbVptWk95WHhWQVVBTGNxZHJrazNTazFOVlVaR2hqWnYzcXp6NTg4ckppYW1XYzkzbytyRzNscjk5YTkvM2ZIbGwxLys3dWpSbzYwL0xJQldoVnNqQVFBdWQrblNKWjA5ZTdiRnptZXhXTlMvZjMvTm1ERkRzMmZQYnRMZjhKOCtmVm81T1RsNjhza24xYTFiTjBsUy8vNzkxYjkvL3lZN2g3dG9UYk5CQUxpUGxyNG1WZWZXVzIvVlUwODlwZWVlZTA0T2g2UEZmbm5TR3NZT0FNMnRkZjg2R2dEZ0VoVzNTaHc0Y0VDUmtaRWFObXlZSG4vOGNSMC9mdHg1ek9iTm16VjI3RmlGaG9ZcUlTSEJ1YjJrcEVRclY2NVVXRmlZUm80Y3FRVUxGdWpLbFN1Vit0MjJiWnZ1di85K1o3dm82R2hKVW1ob3FMUDRjZVB0R3FXbHBVcEtTdElqanp5aWtKQVFQZlRRUTFxL2ZyMnppRldYekRjcUxpNld0N2QzdFI4dzB0UFRGUmtacVpDUUVJMGZQOTQ1TTZHMjgvVHMyVk9kT25YUzJyVnJxNzNWNU1aeFhieDRVYi8rOWE4VkdocXE4ZVBINjMvKzUzOWtzOWxVVWxKU3B6SFZsTE10R3o1OHVLc2pBTTFxeUpBaHJvN1FwcmpMTmVsR1JVVkZsYTVSTnh0TFRlOUJkYmMrVm15cmJ0WlhkV01IZ1BhR0dXRUFnQnFscEtSbzdkcTFveUo3Z2dBQUlBQkpSRUZVOHZUMFZFeE1qSllzV2FMMzMzOWYyZG5aV3JWcWxkNTg4MDNkZmZmZCt2dmYvKzVzczNUcFVtVm5aMnZ6NXMzeTh2TFMvUG56dFhyMTZrcTNJQjQ0Y0VEYnQyK1hhWlkvMkN3NU9WblIwZEZLUzB1VHA2ZG50Vm5pNCtOMTdOZ3hyVm16UmtGQlFUcDI3Smptelp1bnNySXlQZjMwMDdWbXZwN0Q0ZENKRXllVWxKU2tLVk9tVkh1K29xSWl4Y1RFNkxiYmJsTmlZcUtXTFZ1bWJkdTIxWG9lZjM5L3JWaXhRZ3NYTHRTK2Zmc1VHUm1waUlnSStmajRWSHVlUllzVzZZY2ZmbkMrSDNQbnpxM3puME5kY3JaRmlZbUpybzRBb0JWcXI5ZWtHNW1tcWRPblR5c3BLVWxUcDA2dDAxaHU5aDdVUjEzR0RnQnRIVFBDQUFBMWV2YlpaeFVRRUNCL2YzOUZSRVFvS3l0TERvZERIVHQybEdFWXlzdkxrNCtQandZT0hDaEpLaWdvMEs1ZHV6UnYzanhaclZaMTZkSkYwNlpOMDU0OWV5cjFHeFVWcGM2ZE84dlgxN2RPT1M1ZXZLZ2RPM2JvNVpkZjFoMTMzQ0VQRHc4TkhqeFlNMmZPVkVwS1NwMHlWeGcxYXBSQ1FrSVVFeE9qaVJNblZ2ckFjcjJ3c0RBRkJRWHA5T25UOHZYMVZVNU9qc3JLL3JsYzFzM09NM0xrU0gzeXlTY0tEdy9YaGcwYkZCNGVycXlzckNybktDZ28wTDU5K3pSNzltd0ZCQVFvTURCUVR6MzFWSjMvSE9xU0V3RGFpL1o0VGJyUnFGR2pOSFRvVUUyZE9sVlRwMDUxWHFOcUcwdE43d0hRMGtyT25ORzNMNzVZL3QvY3VUcS9kcTNLdnZ1dVllM256RkZlYkt3dWZ2Q0JIRC84MEl5cDRXNllFUVlBcUZIMzd0MmRyLzM4L0dTYXBzckt5bVMxV3JWa3lSSzkvdnJyMnJoeG8rYlBuNjk3N3JsSGVYbDVNazJ6MG0rd0s1U1dsanBmOStyVnExNDVjbk56WlpxbWdvS0NLbTN2MDZlUExseTRVT2xEUlUyWks2U21wdFk0Tyt0NmlZbUoyclp0bXdZUEhpd3ZMeTlKcXRONUtuNkQ3dWZucDVrelp5b3lNbEx6NXMzVGdnVUw5TkZISDFVNlIxNWVuaVNwYjkrK2xmcTYwYzNPVlZ0T0FHZ3YydE0xcWFiWlZxbXBxU29xS3RMaXhZdVZrcEtpQ1JNbXlOUFRzOWF4MVBRZUFLN1NNejVlcG1ucTBvY2ZxbURUSmdYT25sM3Y5b2FucDhxKyswNFhQL2hBRnpkdlZyZnAwNXNwTGR3Tk04SUFBQTB5YnR3NGJkKytYU0VoSWM3YitTb1doOSs1YzZjeU1qSXEvZGV4WTBkblc4TXc2bld1d01CQVNkS1pNMmNxYmMvT3pwYlZhbTN5UllTenM3T1ZuSnlzdDk1NlM2dFhyOWI0OGVNYjNKZS92NyttVDUrdWI3NzVwa3FCcW1MMndYZlgvYVkwUHovZkpUa0JvQzFyVDlla3dNQkFMVnUyVEJjdVhOQ2JiNzRwcVc1anFlNDlxQ2k0WGJ0Mnpkbi85ZXVLQWMzSjBxbVRmSVlOVTJsMnR2VGpyY2YxWWhqeXNGcmxOM2FzcmgwLzNyQStnR3BRQ0FNQTFGdHVicTR5TXpObEdJWjY5KzZ0a3BJU21hWXBxOVdxNE9CZ0pTUWtLRDgvWDNhN1hWbFpXVXBQVDc5cGYvNysvcEtrek14TUZSWVdWdGtmRUJDZ0J4NTRRUEh4OFRwMTZwVHNkcnVPSERtaWRldldLU29xcXNuSFZ6R0RMRGMzVjRXRmhkcTBhVk9kMjU0NmRVcnIxNi9YMmJOblpiZmI5ZjMzMzJ2cjFxMzYxMy85MXlvZmpucjM3cTBCQXdZb01URlJoWVdGeXNuSjBZWU5HMW9rSndDMEYrM3htdVRuNTZjRkN4Wm80OGFOT243OGVLMWpxZWs5Nk5ldm4zeDhmTFJqeHc1SjVRK0orZTF2Zjl2Z3NRUDFaVjY3cGc3Ky90SjFCV2V6ckV5WHRtNVYzc0tGeWwyd1FBVWJOOHB4WGJHMlNoOWxaYko0ZWpyN0tENTFTdWZXckZIdVN5OHAvNy8vVzhVblQwcjY1MjJWVnc4ZVZON0NoYnIweVNmVmJuTmN1YUxjbDE0cUw2NVZuS08wVkxreE1jNiswTDVSQ0FNQVZIcEtWRjNZN1hiRnhjVnB4SWdSMnJ4NXM1WXVYZXI4amZxS0ZTdGtzVmdVSGg2dUVTTkdLRFkyMXJrQWNVMzY5dTJyU1pNbWFmYnMyWHJzc2NlcVBTWXVMazQybTAzUFBQT01Ra05EdFhEaFFrVkhSeXNpSXFMdUE2MmpmdjM2S1NJaVFuUG16RkZVVkZTOW5tTG83Kyt2akl3TVBmbmtreG8yYkppZWVPSUpkZTdjV2N1V0xhdjIrQlVyVnVqNzc3L1gyTEZqTlcvZVBFMmNPRkdTNU9GUisrb0ZqY2tKQUswVjE2UnlvMGVQMW9NUFBxaTR1RGpaN2ZhYmpxV205OERMeTB2eDhmSDY2S09QTkdIQ0JNMmFOZXVtMTRxNmpCMm9LOGVWSzdyeStlZnlEUXVydFAzaWh4K3FOQ2RIZ2IvK3Rhd3Z2eXhIVVpFS1AvbWttZzRjS3YzSFAxVDQ2YWZxUEhLa2M3TlpYS3d1a3llclIzeThPZzBjcUl1LysxMmxac1ZaV2JJdVdDQy9CeCtzZHB2RjExZWRCZzNTRDRjT09mZGYrOXZmWk9uY1dWNTMzTkZFbzBkclZyOTV3SzFNY0hDd0tVa1pHUm11amxLamlzY090K2FNZ0x0cWJkK2ZGWGtPSFRyVTdQODJtNllaS0dtMHBJOXFPeFl0YS92MjdYcnp6VGUxYTlldXB1NTZzcVEvRzRaeHJxazd2bDVidURZRGJWMUxYaTlhQXRla05xRkZyaUV0b2JIWHFhSXhJWktrem44ODBIU2gycEdTTTJkMC9ycW5QM3NFQk1qdkY3K1E5ejMzU0JhTEhGZXVLRy94WWdXKzhJSTYzbnFySk9uYThlTXFlTzg5OVZ5NnRISjdpMFVlM2J1cjgvRGg1WVd3NjJlVmxaYXFMRDlmMTQ0ZDArWFBQbFBQRlN0VW1wMnQ4NG1KNVgzLzlLZVY4bHkvVFpKS1RwL1c5Ly9uLzZoSGJLd01MeTk5djI2ZHZPNjhzMHJSRGxWZGpmeWx6Ty95NVBQZXh6S3NQZXZkdmpWY3cxZ3NId0FBRjlxN2Q2L3V2UE5POWVqUlE4ZVBIOWZiYjcrdFgvN3lsNjZPQlFBQTBHQVZpOTNiQ3dwMGFjY08vZkMzdjZuYjlPbXlYN3dvbWFiT3JWbFRwWTFwdDFkdS8rTkRnRzVVdUd1WHJxYW55N052WHhrVjYvMWROOVBUNDdxSFZOUzB6WFBBQUhYbzFrMC9IRDRzcndFRFZQTE5OK282YlZwRGhvbzJpRUlZQUxnbmg2UVNWNGRBK1dMTEsxZXVWRUZCZ1FJQ0F2VElJNC9vUC83alA1cmpWTVVxLzNNSGdOYUdhMUxyeHpVRTlXY1k2dEN0bXpxUEdLSHYxNjJUVEZPV0h4OFVaSTJKVVljdVhlcmRaZG4zMyt2SzNyMjZaYzRjZVZpdEtqNTVVajlrWmxZNWIzVlpidFE1TkZRL1pHVElYbENnVG9NR09iT2gvYU1RMWtJcXB2OEJRQ3RSSXFuTjM5N1FIa3lmUGwzVFcrWng0T2ZFQjAwQXJSUFhwTmFQYXdqcXp6UmxMeWhRMFovL0xNOSsvY29MWTEyNnlETW9TSmMrL2xnL2VmUlJkZkQzVjJsZW5oeEZSZks2L2ZiYSsveHgxcGk5b0VBV2YzOFY3ZHZYNEhqZU5wc0tQLzFVWmVmUHErdlVxUTN1QjIwUGhiQm1ObkRnUUIwOWV0VFZNUURVWU1DQUFhNk80Q3JGa3JJbGhVb0tsRlQ5M0hPMEI4VXEvd0NUL2VOckFHaHR1Q2ExWGx4RDBDQzVMNzhzU2JKNGU4dnJycnZVYmZKazU3NXUvL3QvNitMV3JmcHUxU3FwckV3ZVBYckkvNUZINnRTdnh5MjNxUFBJa2JydzdydnE4Sk9mcVBQSWtaV2UvbGdmRm05dmRicjdicFZtWjhzektLaEJmYUJ0b2hEV3pEWnMyT0RxQ0FCUW5WS1YvMkJiS0ttamVJcHdlK1pRK1o5MzhZLy9CNERXaG10UzY4VTFCUFhpMmJldmJrMUl1T2t4Rmo4L2RZdUthbkQ3bnp6NnFIN3k2S1BPcnl1ZUtGbGQyOXI2Sy92MlczV3U0eE5xMFg1UUNBTUFOMlFZaHFueUgycjU3UzRBd0tXNEpnRm9hWTZyVi9YRGwxL0tmdVdLZk82OTE5VngwTUlvaEFFQWdGYmxoUmRlMEJkZmZPSHFHRUN6c2Rsc2V2dnR0MTBkQXdEY1ZuNWNuRHAwNmFKdTBkRTFQcDBTN1JlRk1BQUEwS3BRQkVON2w1R1I0ZW9JQU9EV2VpNWY3dW9JY0NFS1lRQUFvRldpV0lEMmlDZUpBd0RnV2l4RUNRQUFBQUFBQUxkQUlRd0FBQUFBQUFCdWdVSVlBQUFBQUFBQTNBS0ZNQUFBQUFBQUFMZ0ZDbUVBQUFBQUFBQndDeFRDQUFBQUFBQUE0QllvaEFFQUFBQUFBTUF0VUFnREFBQUFBQUNBVzZBUUJnQUFBQUFBQUxmZzRlb0E3ZDNNbVROMThPQkJWOGNBVUlPQkF3ZHF3NFlOcm80QkFBQ0FOcVJvVElpckl3Qm9JR2FFTlRPS1lFRHJkdlRvVVZkSEFBQUFRQnRoNlgrYnF5TUFMbWQwNlNyRDE4L1ZNUnFNR1dFdEpDTWp3OVVSQU56QVpyTzVPZ0lBQUFEYUVPLzE3N2s2QW9CR1lrWVlBQUFBQUFBQTNBS0ZNQUFBQUFBQUFMZ0ZDbUVBQUFBQUFBQndDeFRDQUFBQUFBQUE0QllvaEFFQUFEU3p3NGNQeTJhenlXYXphZWpRb1Jvelpvemk0dUowK2ZMbFJ2VzdZOGNPVFpnd1FmZmVlNi9lZmZmZEprcjdUOWZudnZmZWUvWGtrMC9xbTIrK3FiTC82dFdyVFhhdXB1Z0xBQUNnSmhUQ0FBQUFXa2hxYXFyUzA5TzFmdjE2ZmYzMTExcTBhRkdEKzhyTHk5UGl4WXYxM0hQUDZTOS8rWXVtVEpuU3FHeG56NTdWeElrVFZWSlNVbVZmYW1xcS92U25QNmxIang1NjVaVlhHblVlQUFBQVY2SVFCZ0FBMElJc0ZvdjY5Kyt2R1RObWFOKytmWEk0SEEzcTUvejU4M0k0SFByNXozK3VqaDA3cWxPblRvM0tkZW5TSlowOWU3YkcvYjYrdm5yc3NjZDAvUGp4Qm1jR0FBQndOUTlYQndBQUFIQkh4Y1hGOHZiMmxzVmlVVWxKaVY1NzdUVjkrdW1uS2kwdDFlalJvN1Znd1FMNSt2cnE4T0hEaW82TzFxSkZpL1RhYTYvcG9ZY2Uwb3N2dnFnbm4zeFNraFFhR2lwSnlzakl1R2sva3VSd09MUmh3d2FscEtRb1B6OWYzYnQzMStyVnEzWFhYWGNwT2pxNlNuODN1bkxsaWdJREEyV3hWUCs3MU5MU1VxMWZ2MTY3ZHUzU3VYUG4xTDE3ZDAyY09GSC8vdS8vN214VFU0WWJ2ZkhHRzlxMmJadmVlZWNkOWU3ZHUzRnZOZ0Ewa1IrZWlaYmo1SEZYeHdCY3l1Z2VJTy8vK1VCRzU4NnVqdElnekFnREFBQm9RUTZIUThlT0hWTlNVcEx6ZHNhbFM1ZnF4SWtUMnJ4NXMzYnMyS0dDZ29JcXhhRURCdzVvKy9idG1qbHpwaVFwT1RsWmtwU1dsdVlzV3RYV3o2dXZ2cXFVbEJRdFdiSkUrL2Z2MXh0dnZLRXVYYnJVMk4vMUxseTRvTi8rOXJmT0FseDE0dVBqOWZubm4ydk5talhhdjMrL2xpOWZycTFidCtxdHQ5NnFVNFlLSDN6d2dWSlNVdlRtbTI5U0JBUFFxbEFFQXlUeisvTXl2ei9uNmhnTnhvd3dBQUNBRmpKcTFDaFpMQmIxN3QxYmt5ZFBWa1JFaEFvS0NyUnIxeTY5Ly83N3NscXRrcVJwMDZacC92ejVsZFlRaTRxS1V1ZWIvT2ExdG40dVg3NnNMVnUyS0NrcFNVT0dESkVrQlFVRjFUbTNKUFhwMDBmKy92NXlPQnhWWm9WZHZIaFJPM2JzMER2dnZLTTc3cmhEa2pSNDhHRE5uRGxUaVltSmV2cnBwMithNGZ6NTg1S2t2WHYzS2lrcFNiLzV6VzgwWU1DQU91VURnSmJXK1k4SFhCMEJjSW1ya2IrVStWMmVEQzh2VjBkcE1BcGhBQUFBTFNRMU5WVStQajZWdHVYbDVjazBUVTJkT3JYSzhhV2xwYzdYdlhyMXVtbmZ0ZldUazVNanU5MnVPKys4czBHNXZiMjlsWnVicTlkZWUwMTc5dXlwTW1NdE56ZFhwbWxXS2E3MTZkTkhGeTVja01QaHFGT0cxMTkvWFdQSGp0WEFnUVByblJNQUFLQTJGTUlBQUFCY3FGdTNicEtrblR0M3FrZVBIalVlWnhoR28vcnAycldycFBLblF6YWt5R1FZaG02OTlWWk5tVEpGTTJiTXFMSmdmbUJnb0NUcHpKa3p1dnZ1dTUzYnM3T3paYlZhWmJGWTZwUmgrZkxsK3RXdmZxWGJiNzlka3lkUHJuZE9BQUNBbTJHTk1BQUFBQmV5V3EwS0RnNVdRa0tDOHZQelpiZmJsWldWcGZUMDlDYnR4MnExYXZUbzBZcVBqMWRXVnBic2RydE9uanlwbkp3Y1NaSy92NzhrS1RNelU0V0ZoVlg2TjAxVE9UazUycmh4bzRZTUdWTGwxc2lBZ0FBOThNQURpbytQMTZsVHAyUzMyM1hreUJHdFc3ZE9VVkZSZGNvZ1NYZmRkWmRXckZpaDFhdFhhOWV1WGZWNkR3QUFBR3BESVF3QUFNREZWcXhZSVl2Rm92RHdjSTBZTVVLeHNiRXlUYlBKKzRtUGo5ZWdRWU0wYTlZc2pSdzVVckd4c1NvdUxwWWs5ZTNiVjVNbVRkTHMyYlAxMkdPUFZlcDMxS2hSR2pwMHFLWk5tNmJPblR0cjFhcFYxWjQvTGk1T05wdE56enp6akVKRFE3Vnc0VUpGUjBjcklpS2lUaGtxREI4K1hERXhNVnE4ZUxFKy8venplcjhQQUFBQU5ibjVIUHRXTGpnNDJKU3FmN3gzYTJHejJTUzE3b3lBdTJwdDM1OFZlUTRkT3RTbS8yMkdlMnVLYTNOcis5NEVtbEpUL1AzbWVnRTBYR092VTBWalFpU3hXRDdjVjhWaStUN3ZmU3pEMnJQZTdWdkROWXdaWVFBQUFBQUFBSEFMRk1MUTVFcExTL1hiMy81V1U2ZE8xZkRod3pWczJEQk5uRGhSSjA2YzBPSERoMld6MlhUMTZ0Vm16VkJ4SHB2TnBxRkRoeW9zTEV5elpzM1MzcjE3S3gyWG41K3ZSeDk5dE1xQ3Y2M1pqV01iTTJhTTR1TGlkUG55NVVyN20vczlCZ0FBQUFDZ3JlR3BrV2hTMTY1ZDA2eFpzMlNhcGw1ODhVVU5HalJJWldWbE9uejRzTHk5dlNzOUJyNGxWRHp1L2VMRml6cDQ4S0FTRXhQMXhSZGZhT0hDaGJKWUxMSmFyZnI0NDQ5cjdlZnMyYk9hUFh1MnRtelpJazlQenhaSVhydlUxRlIxNnRSSlo4NmMwZUxGaTdWbzBTS3RXYlBHMWJFQUFBQUFBR2kxbUJHR0p2WEdHMitvdUxoWWI3MzFsbXcybXp3OVBlWGo0Nk9Ra0JEMTdkdlhKWmtNdzFEWHJsMDFkdXhZdmZ2dXU4ckl5TkFISDN4UXJ6NHVYYnFrczJmUE5sUENock5ZTE9yZnY3OW16SmloZmZ2MnRhbVpiUUFBQUFBQXREUUtZV2d5WldWbCt1U1RUL1RVVTAvVmVkWlVhV21wa3BLUzlNZ2pqeWdrSkVRUFBmU1ExcTlmWDZtZ3MzbnpabzBkTzFhaG9hRktTRWh3Ymk4cEtkSEtsU3NWRmhhbWtTTkhhc0dDQmJweTVjcE56K2Z2NzY4bm5uaEN2L3ZkN3lSVnZZMndwbk5GUjBkTGtrSkRRNTJMKzBsU2VucTZJaU1qRlJJU292SGp4eXN0TGExU3Z3Y09IRkJrWktTR0RSdW14eDkvWE1lUEgzZTJkVGdjU2s1TzFvUUpFNXhqcjloZjM3RVZGeGZMMjl1N3lxUHNHNXNSQUFBQUFJRDJoRUlZbXN6WnMyZDE5ZXBWRFJvMHFNNXQ0dVBqOWZubm4ydk5talhhdjMrL2xpOWZycTFidCtxdHQ5NlNKR1ZuWjJ2VnFsVmF1blNwOXV6Wm8zSGp4am5iTGwyNlZDZE9uTkRtelp1MVk4Y09GUlFVYVBYcTFiV2U4L2JiYjljMzMzeFRaZmJVemM2Vm5Kd3NTVXBMUzZ2MGhKbWlvaUxGeE1Rb05UVlY5OTEzbjVZdFcxYXB6NVNVRksxZHUxYWZmZmFaZXZUb29TVkxsamozdmZycXEwcEpTZEdTSlV1MGYvOSt2ZkhHRytyU3BVdTl4dVp3T0hUczJERWxKU1ZweXBRcDFZNjNNUmtCQUFBQUFHaFBLSVNoeVZTcy8rWGhVYmVsNXk1ZXZLZ2RPM2JvNVpkZjFoMTMzQ0VQRHc4TkhqeFlNMmZPVkVwS2lpU3BZOGVPTWd4RGVYbDU4dkh4MGNDQkF5VkpCUVVGMnJWcmwrYk5teWVyMWFvdVhicG8yclJwMnJOblQ2M25MU3NyVTRjT0hhck1ucXJwWERjVEZoYW1vS0FnblQ1OVdyNit2c3JKeVZGWldabHovN1BQUHF1QWdBRDUrL3NySWlKQ1dWbFpjamdjdW56NXNyWnMyYUtGQ3hkcXlKQWg4dkR3VUZCUWtIcjI3Rm5uc1kwYU5Vb2hJU0dLaVluUnhJa1Q5ZlRUVHpkcFJnQUFBQUFBMmhzV3kwZVQ2ZG16cHd6RDBGZGZmVlhwOXNHYTVPYm15alJOQlFVRlZkcmVwMDhmWGJod1FRNkhRMWFyVlV1V0xOSHJyNyt1alJzM2F2NzgrYnJubm51VWw1Y24welExZGVyVUt2M1d0aUQvNGNPSDliT2YvYXpLOXByT2RUT0ppWW5hdG0yYkJnOGVMQzh2TDBtcVZFVHEzcjI3ODdXZm41OU0wMVJaV1pseWNuSmt0OXQxNTUxM1Z1bXpybU5MVFUyVmo0L1BUZk0xSm1OcmVTZ0FBQUFBZ0xiQmNmeUlmbmp1Mzh1L3NGaGt1Zk11ZWMxZEtFdnZmazNTdm1LL3ovYlBaWGg3TjBuV3B1Z0xiUXN6d3RCay9QMzlGUklTb25mZmZiZE94d2NHQmtxU3pwdzVVMmw3ZG5hMnJGYXJjOGJXdUhIanRIMzdkb1dFaEdqdTNMbVNwRzdkdWttU2R1N2NxWXlNakVyL2RlellzY1p6bmp0M1RsdTJiS20yeUZUVHVXcVNuWjJ0NU9Sa3ZmWFdXMXE5ZXJYR2p4OWZwM0ZMVXRldVhTV3AyZ1g0R3pxMnBzNElBQUFBQUEzaHMvMXorV3o5Z3l5MzlGRHhzdGdXYncvY0RJVXdOS21YWG5wSlI0OGUxZHk1Yy9YVlYxL0picmVyc0xCUWYvclRuM1Q2OU9sS3h3WUVCT2lCQng1UWZIeThUcDA2SmJ2ZHJpTkhqbWpkdW5XS2lvcVNWRDVyTERNelU0WmhxSGZ2M2lvcEtaRnBtckphclFvT0RsWkNRb0x5OC9ObHQ5dVZsWldsOVBUMEtwbE0wOVNGQ3hlMGE5Y3VSVWRINitHSEg5YUREejVZNWJpYXppV1ZGL2trS1RNelU0V0ZoWkxrdkwwd056ZFhoWVdGMnJScFU1M2ZKNnZWcXRHalJ5cytQbDVaV1ZteTIrMDZlZktrY25KeTZqVzIyalFtSXdBQUFBQTBsTkhaVng2UFRKVGoxQW5KclAvU0s0MXREOVNFV3lQUnBQcjA2YVAzM250UGI3Lzl0cDU5OWxsOS8vMzM4dmIyMWgxMzNLRlhYbm1seXZGeGNYRjY0NDAzOU13enoraml4WXZxMWF1WG9xT2pGUjRlTGtteTIrMktpNHRUVGs2T2Z2clRuMnJwMHFVeURFT1N0R0xGQ2kxZnZsemg0ZUVxTFMxVlVGQ1FacytlWGFuL1VhTkd5VEFNK2Z2NzYrNjc3OWJMTDcrczRjT0hWNXY5WnVmcTI3ZXZKazJhcE5telo4dlgxMWQvK01NZjFLOWZQMFZFUkdqT25EbTY1WlpiRkJFUm9mMzc5OWY1dllxUGo5ZnJyNyt1V2JObXFhaW9TUDM2OVZOOGZIeWR4MVlYamMwSUFBQUFBQTFsRmwyUjBUMUFNcTZiZzFOU29wSzMxNnBzejI2WnBhWHlDQjBwejEvTms5SFp0Mjd0cjFkV3FwTGZ2cU95UDM0cTgvdnpNcnAyVjhlSGZxbU9UMHlYS3RhRU5oMHEzYkpScFRzL2xua3VYMGJYYnVxMGVGV1Zya3JlU1ZMWjdoM3E5T3Jic3Z5MFYxTU1INjJVNGVvQWpSRWNIR3hLcXZRVXY5YW1ZcTJzMXB3UmNGZXQ3ZnV6SXMraFE0ZmE5TC9OY0c5TmNXMXViZCtiUUZOcWlyL2ZYQytBaG12c2RhcG9USWdrcWZNZkR6UmRxSGJrK25XM1ZIeE4xeGJPa1VmWUw5Ung0aitmY0YrOElsYm10OS9LSzJhcDVPbXA0cVV4TXF4V2ViMzRTcTN0YjF6WHEzalZFamxPSHBmWC9NV3k5TzB2UjlaeFhWdnlzandlZkVTZTBmOHBTU3A1ODFXVi9TVlZYaTh0VW9lZkRaUWo1eDh5T25uTHZIRGUyVmZaWnp0Vit1N2I2clRtVFZuNkRYREJPOWQyWEkzOHBjenY4dVR6M3NjeXJEM3IzYjQxWE1PNE5SSUFBQUFBQURTWnErUHYwOVh3ZjVNdVhaVGg1eS85K0xBdTgxS0J5djc0ZTNrK1AwZEc0QzB5ZnRKRkhjTWpaZi9pVDNWcWZ6M3owa1dWZmJaVG5yOTZTWllCdDBzZUhyTDhyMEh5ZlBJL1ZiWWpwZnlZSzVkVit2R0g4dnIxeStwdzk1RHlZL3IybDJIdDRlekh2dTlQS3YyLzY5UnAyV3NVd2R3RXQwWUNBQUFBQUlBbTQ3UDljeG1kT3NuTXoxUEpXNityN0l1OTZoUzNTbVordm1TYSttSEd0S3FOeWtwcmJYODlNejlQTWsxWitnVlYybTcwNmkzellvRmtPbVRtZml2WjdiTGNka2VOV1V2ZVdxc085NDJSNWM3LzFiaEJvODFnUmhnQUFBQUFBR2hhaGlHalIwOTVQUHE0N0dtcGt1bVEwYldySk1ubi9VL1UrWThIS3Ywbmo0NjF0cSswT3lCQWttVCs0MnlsN2VhMzJUSUNiNUVNaTR3dTVlY3pjLzVSWTB5dlYvNWI5ajIvVittMmp4bzdZclFSRk1JQUFBQUFBRURUTWsyWmVkK3E5S1AzMVdIZzRQTENWS0JWSFFiZm8rS2tWMldleTVmc2RqbE9uNUw5eTROMWFuODlvMXVBUEVhRnFmaTFaWEo4L1ZWNVg4ZVBxdVRkdDlYeDhmSVpaMGJnTGVvUU9rckZyeTZYNC9TcEg4K1hKVE0zeDltUDVZNjc1TFZ3bVVxU1hsUFpIejl0MXJjRXJRTzNSZ0lBZ0ZhcFlqRlZBQURRdGx3ZGY1OGt5ZkR6VTRkL0hTSFAvMXJnM09mMXluK3JaTzFLL2ZEL1RaRlpXaVpMdnlCNS91ZXpkVzUvUGE5NXNTcDVKMG5YNWowdjg5SkZXWHIrVkIwam90UngvR1AvUEdaK25Fclh2NkZyYzUrVGViVklsajU5NWJWZ1NhVitPdHdiS3EvL21xL2loS1V5ZkRxcncvRFJUZkF1b0xXaUVBWUFBRnFWNGNPSDZ5OS8rWXVyWXdETlpzaVFJYTZPQUFETnduTFgzYlUrVWRQbzJrMWVpNVkzcUgyVi9WNmQ1RG5yditRNTY3OXFQcCtQanp4bno1WG43TGxWOWwzZmw4ZlloK1V4OXVHYlprZjdRQ0VNQUFDMEtvbUppYTZPQUFBQWdIYUtOY0lBQUFBQUFBRGdGaWlFQVFBQUFBQUF3QzFRQ0FNQUFBQUFBSUJib0JBR0FBQUFBQUFBdDBBaERBQUFBQUFBQUc2QlFoZ0FBQUFBQUFEY0FvVXdBQUFBQUFBQXVBVUtZUUFBQUFBQUFIQUxIcTRPNEM1c05wdXJJd0FBQUFBQUFMZzFab1ExczRFREI3bzZBb0NiR0RCZ2dLc2pBQUFBQUFCYUNEUENtdG1HRFJ0Y0hRRUFBQUFBQUFCaVJoZ0FBQUFBQUFEY0JEUENBQUJBcS9MQ0N5L29peSsrY0hVTW9OblliRGE5L2ZiYnJvNEJvQkdLeG9TNE9nS0FCbUpHR0FBQWFGVW9ncUc5eThqSWNIVUVBQTFrNlgrYnF5TUFMbWQwNlNyRDE4L1ZNUnFNR1dFQUFLQlZvbGlBOW9nbmlRTnRtL2Y2OTF3ZEFVQWpNU01NQUFBQUFBQUFib0ZDR0FBQUFBQUFBTndDaFRBQUFBQUFBQUM0QlFwaEFBQUFBQUFBY0FzVXdnQUFBQUFBQU9BV0tJUUJBQUFBQUFEQUxWQUlBd0FBQUFBQWdGdWdFQVlBQUFBQUFBQzNRQ0VNQUFBQUFBQUFic0hEMVFIYXU1a3paK3Jnd1lPdWpnR2dCZ01IRHRTR0RSdGNIUU1BQUFBQTBBS1lFZGJNS0lJQnJkdlJvMGRkSFFFQUFBQUEwRUtZRWRaQ01qSXlYQjBCd0Exc05wdXJJd0FBQUFBQVdoQXp3Z0FBQUFBQUFPQVdLSVFCQUFBQUFBREFMVkFJQXdBQUFBQUFnRnVnRUFZQUFBQUFBQUMzd0dMNUFBQUFiZGpodzRjVkhSMHRTVElNUTEyNmROSG8wYVAxd2dzdnlNL1B6N1hoQUFBQVdobG1oQUVBQUxRRHFhbXBTazlQMS9yMTYvWDExMTlyMGFKRnJvNEVBQURRNmxBSUF3QUFhQ2NzRm92NjkrK3ZHVE5tYU4rK2ZYSTRISzZPQkFBQTBLcFFDQU1BQUdobmlvdUw1ZTN0TFl1bC9FZTk5UFIwUlVaR0tpUWtST1BIajFkYVdwcWs4dHNxYlRhYnRtM2JwdnZ2djE4SkNRblZicnR3NFlLR0RSdW0vZnYzTzg5eDdkbzFqUjQ5MnRrWEFBQkFXOEFhWVFBQUFPMkV3K0hRaVJNbmxKU1VwQ2xUcGppM0Z4VVZLU1ltUnJmZGRwc1NFeE8xYk5reWJkdTJ6Ym4vd0lFRDJyNTl1MHpUMU4vLy92Y3EyM3g5ZlJVV0ZxWmR1M1pweElnUmtxUTllL2FvUzVjdUdqWnNXTXNPRWdBQW9CRW9oQUVBQUxRRG8wYU5rc1ZpVWUvZXZUVjU4bVJGUkVRNDk0V0ZoZW5hdFdzNmZmcTBmSDE5bFpPVG83S3lNdWYrcUtnb2RlN2N1VkovTjI0TER3L1g4ODgvcjZ0WHI4ckh4MGZidDIvWHBFbVRaQmhHOHc4T0FBQ2dpVkFJQXdBQWFBZFNVMVBsNCtOVDdiN0V4RVJ0MjdaTmd3Y1BscGVYbHlSVldqK3NWNjllVmRyY3VNMW1zNmxuejU3YXUzZXZiRGFiL3ZyWHYyclpzbVZOT0FJQUFJRG1SeUVNQUFDZ0hjdk96bFp5Y3JJKy9QQkRCUVVGS1MwdFRidDM3NjUwVEhXenVxcmJGaDRlcnAwN2R5bzNOMWYzMzMrL3VuYnQybXk1QVFBQW1nT0w1UU1BQUxSakZiZEE1dWJtcXJDd1VKczJiV3B3WHc4Ly9MQ09IRG1pVHo3NVJJODk5bGhUUlFRQUFHZ3hGTUlBQUFEYXNYNzkraWtpSWtKejVzeFJWRlNVaGc4ZjN1QysvUHo4RkJZV0ptOXZid1VIQnpkaFNnQUFnSmJCclpFQUFBQnQyS0JCZzVTUmtYSFRZK2JNbWFNNWMrWTR2NjVZU0wrNnRyWDFsNVdWeFd3d0FBRFFabEVJQXdBQVFLMHVYYnFrM2J0MzYvdnZ2OWVFQ1JOY0hRY0FBS0JCdURVU1RlN3c0Y095Mld4Ni92bm5hOXhYVWxMU2JPZTEyV3dhT25Tb3dzTENOR3ZXTE8zZHU3ZlNjZm41K1hyMDBVY3JQUzJydGJ0eGJHUEdqRkZjWEp3dVg3NWNhZi9WcTFkZG5CUUEwRjc5MjcvOW16WnQycVExYTliVStIUktBQUNBMW82STFYYVlBQUFVV0VsRVFWUkNHSnJObDE5K3FSMDdkclQ0ZVZOVFUzWHc0RUdscEtUbzBVY2ZWV0ppb21Kalk1MkZMNnZWcW84Ly9sZ1d5ODMvK3A4OWUxWVRKMDVzbHFKZFE2V21waW85UFYzcjE2L1gxMTkvclVXTEZyazZFZ0RBVGFTbHBXbnIxcTBhTkdpUXE2TUFBQUEwR0lVd05KdnAwNmRyOWVyVnVuRGhRb3VmMnpBTWRlM2FWV1BIanRXNzc3NnJqSXdNZmZEQkIvWHE0OUtsU3pwNzltd3pKV3c0aThXaS92MzdhOGFNR2RxM2IxK2JtdGtHQUFBQUFJQXJVUWhEczVreVpZcjY5Kyt2NWN1WDEzaE1TVW1KVnE1Y3FiQ3dNSTBjT1ZJTEZpelFsU3RYblB2VDA5TVZHUm1wa0pBUWpSOC9YbWxwYVpMK2VTdmd0bTNiZFAvOTl5c2hJYUhHYy9qNysrdUpKNTdRNzM3M3UwcHRLMjRqM0x4NXM4YU9IYXZRME5CSy9VUkhSMHVTUWtORFpiUFo2cHpwd0lFRGlveU0xTEJody9UNDQ0L3IrUEhqenJZT2gwUEp5Y21hTUdHQ1FrSkM5TkJERHpuMzEvWmUzS2k0dUZqZTN0N1Z6bXhyVEVZQUFBQUFBTm9yQ21Gb05vWmhhTkdpUlVwTlRkV2VQWHVxUFdicDBxVTZjZUtFTm0vZXJCMDdkcWlnb0VDclY2OTI3aThxS2xKTVRJeFNVMU4xMzMzM2FkbXlaWlhhSHpod1FOdTNiOWZNbVROdm11WDIyMi9YTjk5OFUyWDJWSFoydGxhdFdxV2xTNWRxejU0OUdqZHVuSE5mY25LeXBQSmJRYTUvZWxadG1WSlNVclIyN1ZwOTl0bG42dEdqaDVZc1dlTGM5K3FycnlvbEpVVkxsaXpSL3YzNzljWWJiNmhMbHk1MWVpOHFPQndPSFR0MlRFbEpTWm95WlVxMTQyMU1SZ0FBQUFBQTJpc0tZV2hXZmZ2MjFheFpzN1I4K1hJVkZoWlcybGRRVUtCZHUzWnAzcng1c2xxdDZ0S2xpNlpObTFhcGFCWVdGcWFnb0NDZFBuMWF2cjYreXNuSlVWbFptWE4vVkZTVU9uZnVMRjlmMzV2bUtDc3JVNGNPSGFyTW51cllzYU1NdzFCZVhwNThmSHcwY09EQVdzZFVXNlpubjMxV0FRRUI4dmYzVjBSRWhMS3lzdVJ3T0hUNThtVnQyYkpGQ3hjdTFKQWhRK1RoNGFHZ29DRDE3Tm16VHUrRkpJMGFOVW9oSVNHS2lZblJ4SWtUOWZUVFR6ZHBSZ0FBQUFBQTJqTVBWd2RBKy9mRUUwOW96NTQ5U2toSTBPVEprNTNiOC9MeVpKcW1wazZkV3FWTmFXbXBPbmJzcU1URVJHM2J0azJEQncrV2w1ZVhKRlVxMlBUcTFhdE9HUTRmUHF5Zi9leG5WYlpiclZZdFdiSkVyNy8rdWpadTNLajU4K2Zybm52dXVXbGZ0V1hxM3IyNzg3V2ZuNTlNMDFSWldabHljbkprdDl0MTU1MTNWdW16dHZlaVFtcHFhcDJlMU5YUWpKNmVuclgyRFFBQUFBQkFXMFVoRE0zT1lyRW9OalpXVTZkT3JWUzQ2dGF0bXlScDU4NmQ2dEdqUjVWMjJkblpTazVPMW9jZmZxaWdvQ0NscGFWcDkrN2RsWTR4REtQVzg1ODdkMDVidG16Uml5KytXTzMrY2VQR2FjeVlNVnE3ZHEzbXpwMnJQL3poRHpYMlZaZE1OZW5hdGF1azhxZFIzamp6ckxiM29qNGFreEVBQUFBQWdQYU1XeVBSSXZyMTY2Y1pNMlk0MTkyU3ltZGpCUWNIS3lFaFFmbjUrYkxiN2NyS3lsSjZlcm9rT1cvbHk4M05WV0Zob1RadDJsVG44NW1tcVFzWExtalhybDJLam83V3d3OC9yQWNmZkxES2NibTV1Y3JNekpSaEdPcmR1N2RLU2twa21xYWs4a1gySlNrek05TjVXMmRqTWxtdFZvMGVQVnJ4OGZIS3lzcVMzVzdYeVpNbmxaT1RVK3Q3VVIrTnlRZ0FBQUFBUUh0R0lRd3RKaW9xU3JmZGRsdWxiU3RXckpERllsRjRlTGhHakJpaDJOaFlaeUdxWDc5K2lvaUkwSnc1Y3hRVkZhWGh3NGZYNlR5alJvM1N2ZmZlcS9Ed2NQMys5Ny9YeXkrL3JGLzk2bGZWSG11MzJ4VVhGNmNSSTBabzgrYk5XcnAwcVhPV1dkKytmVFZwMGlUTm5qMWJqejMyV0tNeVZZaVBqOWVnUVlNMGE5WXNqUnc1VXJHeHNTb3VMcTcxdmFpUHhtWUVBQUFBQUtDOXF2MitzbFlzT0RqWWxGVHBpWDZ0amMxbWs5UzZNd0x1cXJWOWYxYmtPWFRvVUp2K3R4bnVyU211emEzdGV4Tm9TazN4OTV2ckJkQndiZUV6Sk5DZXRZWnJHRFBDQUFBQUFBQUE0QllvaEFFQUFBQUFBTUF0VUFnREFBQUFBQUNBVzZBUUJnQUFBQUFBQUxmZzRlb0FBQUFBMWFsWVRCVUFBQUJvS3N3SUF3QUFyY3J3NGNOZEhRRm9Wa09HREhGMUJBQUEzQll6d2dBQVFLdVNtSmpvNmdnQUFBQm9wNWdSQmdBQUFBQUFBTGRBSVF3QUFBQUFBQUJ1Z1VJWUFBQUFBQUFBM0FLRk1BQUFBQUFBQUxnRkNtRUFBQUFBQUFCd0N4VENBQUFBQUFBQTRCWW9oQUVBQUFBQUFNQXRVQWdEQUFBQUFBQ0FXL0J3ZFFCM1liUFpYQjBCQUFBQUFBREFyVEVqckprTkhEalExUkVBM01TQUFRTmNIUUVBQUFBQTBFS1lFZGJNTm16WTRPb0lBQUFBQUFBQUVEUENBQUFBQUFBQTRDWW9oQUVBQUFBQUFNQXRVQWdEQUFBQUFBQ0FXNkFRQmdBQUFBQUFBTGRBSVF3QUFBQUFBQUJ1Z1VJWUFBQUFBQUFBM0FLRk1BQUFBQUFBQUxnRkNtRUFBQUFBQUFCd0N4VENBQUFBQUFBQTRCWW9oQUVBQUFBQUFNQXRVQWdEQUFBQUFBQ0FXL0J3ZFFBQUFORCsyR3cyVjBjQUFBQUFxbUJHR0FBQWFES21hYWE3T2dQZ0pvNjRPZ0FBQUcwUk04SUFBRUNUK2ZMTEwwTmNuUUgxRXh3Y2JFclNvVU9IREZkbkFRQUFhRzdNQ0FNQUFBQUFBSUJiYUJjendsaUhCQUFBQUFCUVYzeUdCTnhYbTU0Unhqb2thQ21tYWJvNkF0d0hhNzRBQUFBMEV6NURBcTBDbjNtQTFtN0lrQ0hMZ29PRE43bzZCd0FBVFMwNE9OaXNXQ2NNQUlEV2p1c1dHcXRkM0JvSk5EZUx4UkloeWRmVk9RQUFBQUFBUU1PMTZWc2pnWlpnczlrQ0RNUG9KeW5ncnJ2dTZ1bmlPQUFBQUFBQW9JRW9oQUcxS0NzcmU2N2l0YmUzOTFKWFpnRUFBQUFBQUExSElReW9oV0VZVXl0ZW02YjVzQ3V6QUFBQUFBQ0FocU1RQnR6RWJiZmQ1bThZeG0wVlh4dUdZZTNWcTFjM1YyWUNBQUFBQUFBTlF5RU11QWtmSDU5bkRNTXdydDhXR0JpNDJGVjVBQUFBQUFCQXcxRUlBMjZpUTRjTzAyN2NaaGpHSkZka0FRQUFBQUFBalVNaERLaUJ6V2J6a1hSWE5idDZEaHc0MExlbDh3QUFBQUFBZ01haEVBYlV3RzYzLytlTnQwWCt5UER5OGxyWTRvRUFBQUFBQUVDalVBZ0RhbUFZeHBNMzJUMmx4WUlBQUFBQUFJQW00ZUhxQUVBcjVTbHBjRTA3VGRQc0xhbVRwR3N0bGdnQTBLcVlwbW1vL0hyaEphbWoydWd2R01lTUdTTkpNazB6ME1WUmJ1U1FWQ3FwV0ZLSllSaW1pL01BQUlCMmdFSVlVSTBoUTRaTU53eWp4ZzgwaG1FWS8vSXYvekl2TXpNenRnVmpBUUJhbDQ2U0FpWDErdkgvbnE2TjB6REJ3Y0VWTDBlN01rYzFTaVNkazVRdDZic2Z2d1lBQUdnVUNtRkFOUXpENkcyYTVwbnJ2dTRyU2RkdnMxZ3N2VjJSRFFEUWFuaXB2QWlXNXVvZ2piRnk1Y3FLbHgrNU1zZE5oRXE2SkFwaEFBQ2dDVkFJQTZxUm1aa1pJeW1tNHV2ZzRHQlRrcjc4OHN0K3Jzb0VBR2gxUEZVK0V3ek5xODNPdGdNQUFLMVBtMXpMQWdBQW9CV3dpQUpOUy9BU1A3TUNBSUFtd2c4VkFBQUFBQUFBY0F2Y0dna0FBTkNDRGg4K3JPam9hT2ZYblR0M1ZtaG9xRjU2NlNWMTY5YXRYdTBOdzFDWExsMDBldlJvdmZEQ0MvTHo4M1B1VDAxTmxZK1BUNU5tdDlsc05lN0x5TWhvMG5NQkFBQTBCMmFFQVFBQXVFQnFhcW95TWpLMGVmTm1uVDkvWGpFeE1iVTN1cUY5ZW5xNjFxOWZyNisvL2xxTEZpMXFwcVQvbEpHUm9ZeU1EQ1VuSjB1UzB0TFNuTnNBQUFEYUFncGhBQUFBTG5UcnJiZnFxYWVlMHNHREIrVndPT3JWMW1LeHFILy8vcG94WTRiMjdkdFg3L1lBQUFEdWhrSVlBQUNBaXhVVkZjbmIyMXNXUy9tUFppVWxKVnE1Y3FYQ3dzSTBjdVJJTFZpd1FGZXVYS214ZlhGeGNhWDIxMHRQVDFka1pLUkNRa0kwZnZ4NHBhV2xTU3EveGRKbXMrbkFnUU9Lakl6VXNHSEQ5UGpqait2NDhlTU5Ia2RwYWFtU2twTDB5Q09QS0NRa1JBODk5SkRXcjE5UGdRNEFBTFFhRk1JQUFBQmN4RFJOZmZYVlYwcEtTdExVcVZPZDI1Y3VYYW9USjA1bzgrYk4yckZqaHdvS0NyUjY5ZW9xN1IwT2g0NGRPNmFrcENSTm1US2wybk1VRlJVcEppWkdxYW1wdXUrKys3UnMyYkpLKzFOU1VyUjI3VnA5OXRsbjZ0R2poNVlzV2RMZzhjVEh4K3Z6enovWG1qVnJ0SC8vZmkxZnZseGJ0MjdWVzIrOTFlQStBUUFBbWhLTDVRTUFBTGpBcUZHakpKWGYzdmpTU3k4cFBEeGNrbFJRVUtCZHUzYnAvZmZmbDlWcWxTUk5telpOOCtmUHI3UU8yS2hSbzJTeFdOUzdkMjlObmp4WkVSRVIxWjRuTEN4TTE2NWQwK25UcCtYcjY2dWNuQnlWbFpVNTl6Lzc3TE1LQ0FpUUpFVkVST2o1NTUrWHcrR29kbmJaelZ5OGVGRTdkdXpRTysrOG96dnV1RU9TTkhqd1lNMmNPVk9KaVlsNit1bW42OVVmQUFCQWM2QVFCZ0FBNEFLcHFha3FLaXJTNHNXTGxaS1NvZ2tUSnNqVDAxTjVlWGt5VGJQU0RMRUtwYVdsbGRyWDVhbVFpWW1KMnJadG13WVBIaXd2THk5SnFuU3JZdmZ1M1oydi9mejhaSnFteXNySzVPbnBXYS94NU9ibXlqUk5CUVVGVmRyZXAwOGZYYmh3b1VIRk5RQUFnS1pHSVF3QUFNQkZBZ01EdFd6Wk1rMmVQRmx2dnZtbVpzK2VyVzdkdWttU2R1N2NxUjQ5ZWpTcS8renNiQ1VuSit2RER6OVVVRkNRMHRMU3RIdjM3cWFJWGtWZ1lLQWs2Y3laTTdyNzdyc3JaYkJhclJUQkFBQkFxOEJQSkFBQUFDN2s1K2VuQlFzV2FPUEdqVHArL0xpc1ZxdUNnNE9Wa0pDZy9QeDgyZTEyWldWbEtUMDl2ZDU5Vjl3Q21adWJxOExDUW0zYXRLbXA0enNGQkFUb2dRY2VVSHg4dkU2ZE9pVzczYTRqUjQ1bzNicDFpb3FLYXJiekFnQUExQWVGTUFBQUFCY2JQWHEwSG56d1FjWEZ4Y2x1dDJ2RmloV3lXQ3dLRHcvWGlCRWpGQnNiSzlNMDY5MXZ2Mzc5RkJFUm9UbHo1aWdxS2tyRGh3OXZodlQvRkJjWEo1dk5wbWVlZVVhaG9hRmF1SENob3FPamExeS9EQUFBb0tVWnJnNEF0QVhCd2NHbUpCMDZkSWp2R1FDQUpNazB6VUJKb3lWOTVPb3M3ZHhrU1g4MkRPT2NxNE1BQUZ5UHoyWm9MUDdpQUhWUThZOHRBQUFWdW5idHF1RGdZSzFjdWRMVlVkcTFsMTU2U1JrWkdTb29LSEIxRkFCQUswSWhEQTNGclpGQUhaaW1XZVRxREFBQUFBQUFTZElSVndkQTIwVUZGUUFBb0FHNE5iTEZjR3NrQUFCb01zd0lBd0FBQUFBQWdGdWdFQVlBQUFBQUFBQzNRQ0VNQUFDZ2tRNGZQaXlielNhYnphYWhRNGRxekpneGlvdUwwK1hMbDEwZHJaTDgvSHc5K3VpamNqZ2NqZXFudHZGVzdMOTY5V3BUeEFZQUFHZ3lGTUlBQUFDYVNHcHFxdExUMDdWKy9YcDkvZlhYV3JSb2tjdXluRDE3VmhNblRsUkpTWWx6bTlWcTFjY2ZmeXlMcFdsK0JHeE40d1VBQUtnTENtRUFBQUJOeUdLeHFILy8vcG94WTRiMjdkdlg2TmxYRFhYcDBpV2RQWHUyMmMvVFdzWUxBQUJRRnhUQ0FBQUFta0Z4Y2JHOHZiMWxzVmljdHdwdTI3Wk45OTkvdnhJU0VpUkpwYVdsU2twSzBpT1BQS0tRa0JBOTlOQkRXcjkrZmFWaVVucDZ1aUlqSXhVU0VxTHg0OGNyTFMzTnVjL2hjQ2c1T1ZrVEpreHd0ajkrL0xna0tUbzZXcElVR2hvcW04MG1xZkl0aTg4Kys2eGlZMk1yWlo0MWE1WldyVm9sU1NvcEtkSEtsU3NWRmhhbWtTTkhhc0dDQmJweTVVcWR4bnVqbXNaUWtlZkFnUU9Lakl6VXNHSEQ5UGpqanp2SEFBQUFBQUFBZ0ZiQU5NMUEwelFmTTAzVC9OdmYvbVlHQndlYlJVVkZwdDF1TjQ4ZVBXcE9uanpaL00xdmZtTmV2My9CZ2dYbWxTdFh6TXVYTDV1bWFacUxGaTB5SjArZWJKNDhlZElzTFMwMS8vclh2NXJqeG8wems1S1N6QXA3OSs0MWp4NDlhaFlYRjVzSkNRbm0rUEhqbmZzcXZzN016RFJMUzB2TjA2ZFBtOTkrKzIybGN4WVhGenVQdno3bjd0Mjd6Wi8vL09kbVNVbUphWnFtZWY3OGVYUG8wS0htVjE5OVpacW1hYjd5eWl2bTlPblR6Ynk4UExPZ29NQ2NPWE9tR1JzYlc2V2ZtNDIzcUtqb3BtT29PRzd1M0xubXVYUG56RXVYTHBuUFBmZWNPWFhxVlBNNjRhWnBCcnI2enhzQUFBQUFBTUJ0VlZjSUN3NE9Ob2NPSFdwT25EalJmUC85OTAySHcxR3A0SFBpeEFsbmRhZWdvTUMwMld4bVptYm05VVVmODVOUFBqSEhqQmxUYWRzUFAveGdIanQyekZ5M2JwMFpIQnhzbHBhV21vV0ZoZWE5OTk1ckhqeDQwS3hPYllXdzR1Smk4K2MvLzduNTV6Ly8yVFJOMDN6dnZmZk02ZE9ubTZacG1oY3VYREJ0TnB0NTh1UkpaOXQ5Ky9hWm8wYU5xdFJQYmVPdEtJVFZOSWFLNDg2ZVBlczhidi8rL2FiTlpqUHRkanVGTUFBQTBPUThYQjBBQUFDZ3ZVaE5UWldQajArTiszdjE2dVY4blp1Yks5TTBGUlFVVk9tWVBuMzY2TUtGQzNJNEhMSllMRXBNVE5TMmJkczBlUEJnZVhsNVNTcS9KVEluSjBkMnUxMTMzbmxuZzdKNmVucnF3UWNmMUdlZmZhYlJvMGZyMDA4LzFaUXBVeVJKZVhsNU1rMVRVNmRPcmRLdXRMUzB6dU90VU5NWUtuVHYzdDM1MnMvUFQ2WnBxcXlzVEo2ZW5nMGFHd0FBUUUwb2hBRUFBTFFRd3pDY3J3TUR5eWM1blRselJuZmZmYmR6ZTNaMnRxeFdxeXdXaTdLenM1V2NuS3dQUC94UVFVRkJTa3RMMCs3ZHV5VkpYYnQybFZUK2RNaUJBd2MyS00rRUNSTTBjK1pNWldWbDZSLy8rSWQrOFl0ZlNKSzZkZXNtU2RxNWM2ZDY5T2pSb0w2dkgwOU5Zd0FBQUdocExKWVBBQURnQWdFQkFYcmdnUWNVSHgrdlU2ZE95VzYzNjhpUkkxcTNicDJpb3FJa1NXVmxaWkxLWjQ4VkZoWnEwNlpOenZaV3ExV2pSNDlXZkh5OHNyS3laTGZiZGZMa1NlWGs1RWlTL1AzOUpVbVptWmtxTEN5c05zUEFnUVBWbzBjUHJWcTFTdVBHalhQTzFySmFyUW9PRGxaQ1FvTHk4L05sdDl1VmxaV2w5UFQwZW8velptTUFBQUJvYVJUQ0FBQUFYQ1F1TGs0Mm0wM1BQUE9NUWtORHRYRGhRa1ZIUnlzaUlrS1MxSzlmUDBWRVJHak9uRG1LaW9yUzhPSERLN1dQajQvWG9FR0ROR3ZXTEkwY09WS3hzYkVxTGk2V0pQWHQyMWVUSmszUzdObXo5ZGhqajlXWVljS0VDVHAwNkpBbVRacFVhZnVLRlN0a3NWZ1VIaDZ1RVNOR0tEWTJWcVpwMW51TXRZMEJBQUNnSlJtMUh3SUFBSUFiL2JpQSsyaEpIN2s2U3pzM1dkS2ZEY000NStvZ0FBQ2c3V05HR0FBQUFBQUFBTndDaFRBQUFJQ0djVWdxY1hVSU4xQ3M4dmNhQUFDZzBTaUVBUUFBTkV5SkpHN1hhMzduUk1FUkFBQTBFZFlJQXdBQWFBRFRORDBsM1NLcGw2UkFTVjZ1VGRUdUZLdThDSll0NlR2RE1DaUdBUUNBUnFNUUJnQUEwQUNtYVJxU1BGVmVBT3NvWnRvM05ZZWtVcFVYeEVvTXc2ai9JeXNCQUFBQUFBQUFBQUFBQUFBQUFBQUFBQUFBQUFBQUFBQUFBQUFBQUFBQUFBQUFBQUFBQUFBQUFBQUFBQUFBQUFBQUFBQUFBQUFBQUFBQUFBQUFBQUFBQUFBQUFBQUFBQUFBQUFBQUFBQUFBQUFBQUFBQUFBQUFBQUFBQUFBQUFBQUFBQUFBQUFBQUFBQUFBQUFBQUFBQUFBQUFBQUFBQUFBQUFBQUFBQUFBQUFBQXdPbi9BYTlPTnJkOXpLT09BQUFBQUVsRlRrU3VRbUNDIiwKCSJUaGVtZSIgOiAiIiwKCSJUeXBlIiA6ICJmbG93IiwKCSJWZXJzaW9uIiA6ICIzNSIKfQo="/>
    </extobj>
  </extobjs>
</s:customData>
</file>

<file path=customXml/itemProps17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2292</Words>
  <Application>WPS 演示</Application>
  <PresentationFormat>宽屏</PresentationFormat>
  <Paragraphs>214</Paragraphs>
  <Slides>30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5" baseType="lpstr">
      <vt:lpstr>Arial</vt:lpstr>
      <vt:lpstr>宋体</vt:lpstr>
      <vt:lpstr>Wingdings</vt:lpstr>
      <vt:lpstr>仓耳渔阳体 W05</vt:lpstr>
      <vt:lpstr>思源黑体 CN Light</vt:lpstr>
      <vt:lpstr>Mongolian Baiti</vt:lpstr>
      <vt:lpstr>OPPOSans M</vt:lpstr>
      <vt:lpstr>Roboto Black</vt:lpstr>
      <vt:lpstr>Verdana</vt:lpstr>
      <vt:lpstr>等线</vt:lpstr>
      <vt:lpstr>微软雅黑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彭 玉凤</dc:creator>
  <cp:lastModifiedBy>Leilah</cp:lastModifiedBy>
  <cp:revision>197</cp:revision>
  <dcterms:created xsi:type="dcterms:W3CDTF">2022-04-20T12:00:00Z</dcterms:created>
  <dcterms:modified xsi:type="dcterms:W3CDTF">2023-02-26T13:55:06Z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848497F27FD1469B8C5EC34852CC3EFB</vt:lpwstr>
  </property>
  <property fmtid="{D5CDD505-2E9C-101B-9397-08002B2CF9AE}" pid="3" name="KSOProductBuildVer">
    <vt:lpwstr>2052-11.1.0.13703</vt:lpwstr>
  </property>
  <property fmtid="{D5CDD505-2E9C-101B-9397-08002B2CF9AE}" pid="4" name="KSOTemplateUUID">
    <vt:lpwstr>v1.0_mb_IoTl9eIE+R1ahZk6Y8cu0w==</vt:lpwstr>
  </property>
</Properties>
</file>

<file path=docProps/thumbnail.jpeg>
</file>